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 id="2147483685" r:id="rId2"/>
  </p:sldMasterIdLst>
  <p:notesMasterIdLst>
    <p:notesMasterId r:id="rId27"/>
  </p:notesMasterIdLst>
  <p:sldIdLst>
    <p:sldId id="256" r:id="rId3"/>
    <p:sldId id="257" r:id="rId4"/>
    <p:sldId id="258" r:id="rId5"/>
    <p:sldId id="259" r:id="rId6"/>
    <p:sldId id="260" r:id="rId7"/>
    <p:sldId id="261" r:id="rId8"/>
    <p:sldId id="278" r:id="rId9"/>
    <p:sldId id="262" r:id="rId10"/>
    <p:sldId id="279"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Lst>
  <p:sldSz cx="9144000" cy="5143500" type="screen16x9"/>
  <p:notesSz cx="6858000" cy="9144000"/>
  <p:embeddedFontLst>
    <p:embeddedFont>
      <p:font typeface="Calibri" panose="020F0502020204030204" pitchFamily="34" charset="0"/>
      <p:regular r:id="rId28"/>
      <p:bold r:id="rId29"/>
      <p:italic r:id="rId30"/>
      <p:boldItalic r:id="rId31"/>
    </p:embeddedFont>
    <p:embeddedFont>
      <p:font typeface="Calibri Light" panose="020F0302020204030204" pitchFamily="34" charset="0"/>
      <p:regular r:id="rId32"/>
      <p:italic r:id="rId33"/>
    </p:embeddedFont>
    <p:embeddedFont>
      <p:font typeface="Gill Sans MT" panose="020B0502020104020203" pitchFamily="34" charset="0"/>
      <p:regular r:id="rId34"/>
      <p:bold r:id="rId35"/>
      <p:italic r:id="rId36"/>
      <p:boldItalic r:id="rId37"/>
    </p:embeddedFont>
    <p:embeddedFont>
      <p:font typeface="Playfair Display Medium" panose="020B0604020202020204" charset="0"/>
      <p:regular r:id="rId38"/>
      <p:bold r:id="rId39"/>
      <p:italic r:id="rId40"/>
      <p:boldItalic r:id="rId41"/>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2" autoAdjust="0"/>
    <p:restoredTop sz="94624" autoAdjust="0"/>
  </p:normalViewPr>
  <p:slideViewPr>
    <p:cSldViewPr snapToGrid="0">
      <p:cViewPr>
        <p:scale>
          <a:sx n="100" d="100"/>
          <a:sy n="100" d="100"/>
        </p:scale>
        <p:origin x="840" y="316"/>
      </p:cViewPr>
      <p:guideLst>
        <p:guide orient="horz" pos="1620"/>
        <p:guide pos="2880"/>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12.fntdata"/><Relationship Id="rId21" Type="http://schemas.openxmlformats.org/officeDocument/2006/relationships/slide" Target="slides/slide19.xml"/><Relationship Id="rId34" Type="http://schemas.openxmlformats.org/officeDocument/2006/relationships/font" Target="fonts/font7.fntdata"/><Relationship Id="rId42" Type="http://schemas.openxmlformats.org/officeDocument/2006/relationships/presProps" Target="pres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font" Target="fonts/font5.fntdata"/><Relationship Id="rId37" Type="http://schemas.openxmlformats.org/officeDocument/2006/relationships/font" Target="fonts/font10.fntdata"/><Relationship Id="rId40" Type="http://schemas.openxmlformats.org/officeDocument/2006/relationships/font" Target="fonts/font13.fntdata"/><Relationship Id="rId45"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font" Target="fonts/font1.fntdata"/><Relationship Id="rId36" Type="http://schemas.openxmlformats.org/officeDocument/2006/relationships/font" Target="fonts/font9.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4.fntdata"/><Relationship Id="rId44"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font" Target="fonts/font8.fntdata"/><Relationship Id="rId43"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6.fntdata"/><Relationship Id="rId38" Type="http://schemas.openxmlformats.org/officeDocument/2006/relationships/font" Target="fonts/font11.fntdata"/><Relationship Id="rId20" Type="http://schemas.openxmlformats.org/officeDocument/2006/relationships/slide" Target="slides/slide18.xml"/><Relationship Id="rId41" Type="http://schemas.openxmlformats.org/officeDocument/2006/relationships/font" Target="fonts/font14.fntdata"/></Relationships>
</file>

<file path=ppt/diagrams/_rels/data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ata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diagrams/_rels/drawing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rawing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diagrams/colors1.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58400E9-0514-409B-B458-26CAC5BA20BF}"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B1D04BF9-8A92-466E-8815-35D60B833EC1}">
      <dgm:prSet/>
      <dgm:spPr/>
      <dgm:t>
        <a:bodyPr/>
        <a:lstStyle/>
        <a:p>
          <a:r>
            <a:rPr lang="en-GB"/>
            <a:t>Film industry give rise to a large number of movies in a year. But only a few make it upto the mark.</a:t>
          </a:r>
          <a:endParaRPr lang="en-US"/>
        </a:p>
      </dgm:t>
    </dgm:pt>
    <dgm:pt modelId="{AA2B9A58-FBD5-49E6-9D53-F194187D9659}" type="parTrans" cxnId="{855387D5-9BD4-4944-9CBF-6D34CB2B096E}">
      <dgm:prSet/>
      <dgm:spPr/>
      <dgm:t>
        <a:bodyPr/>
        <a:lstStyle/>
        <a:p>
          <a:endParaRPr lang="en-US"/>
        </a:p>
      </dgm:t>
    </dgm:pt>
    <dgm:pt modelId="{4C89204F-E8DA-48E4-8759-F50C204038D9}" type="sibTrans" cxnId="{855387D5-9BD4-4944-9CBF-6D34CB2B096E}">
      <dgm:prSet/>
      <dgm:spPr/>
      <dgm:t>
        <a:bodyPr/>
        <a:lstStyle/>
        <a:p>
          <a:endParaRPr lang="en-US"/>
        </a:p>
      </dgm:t>
    </dgm:pt>
    <dgm:pt modelId="{4A40E06F-3025-4A27-AE89-5FE02074610F}">
      <dgm:prSet/>
      <dgm:spPr/>
      <dgm:t>
        <a:bodyPr/>
        <a:lstStyle/>
        <a:p>
          <a:r>
            <a:rPr lang="en-GB"/>
            <a:t>Movie industry specialists also agree that it is a key success factor of movies to use analysis and prediction techniques which helps movie production companies and investors achieve financial success.</a:t>
          </a:r>
          <a:endParaRPr lang="en-US"/>
        </a:p>
      </dgm:t>
    </dgm:pt>
    <dgm:pt modelId="{379EABE5-1AF5-41FD-A1D0-A3830A96A8C5}" type="parTrans" cxnId="{CDA35950-B490-49A6-98B8-9F5D67D85B7A}">
      <dgm:prSet/>
      <dgm:spPr/>
      <dgm:t>
        <a:bodyPr/>
        <a:lstStyle/>
        <a:p>
          <a:endParaRPr lang="en-US"/>
        </a:p>
      </dgm:t>
    </dgm:pt>
    <dgm:pt modelId="{C4CCDF00-5DC9-4795-848C-0026F5319CF7}" type="sibTrans" cxnId="{CDA35950-B490-49A6-98B8-9F5D67D85B7A}">
      <dgm:prSet/>
      <dgm:spPr/>
      <dgm:t>
        <a:bodyPr/>
        <a:lstStyle/>
        <a:p>
          <a:endParaRPr lang="en-US"/>
        </a:p>
      </dgm:t>
    </dgm:pt>
    <dgm:pt modelId="{7D8F6D44-7DFF-4A21-A07F-B1E4C24659D1}">
      <dgm:prSet/>
      <dgm:spPr/>
      <dgm:t>
        <a:bodyPr/>
        <a:lstStyle/>
        <a:p>
          <a:r>
            <a:rPr lang="en-GB"/>
            <a:t>We aim to rate the movies and then find the difference which will help gain the results of the accuracy of particular model.</a:t>
          </a:r>
          <a:endParaRPr lang="en-US"/>
        </a:p>
      </dgm:t>
    </dgm:pt>
    <dgm:pt modelId="{D5370920-5823-405F-9DE4-25179AB30C95}" type="parTrans" cxnId="{92CE9F39-5F0A-4486-BAD2-827B8DA472F2}">
      <dgm:prSet/>
      <dgm:spPr/>
      <dgm:t>
        <a:bodyPr/>
        <a:lstStyle/>
        <a:p>
          <a:endParaRPr lang="en-US"/>
        </a:p>
      </dgm:t>
    </dgm:pt>
    <dgm:pt modelId="{9153398F-F526-4A8B-8915-8AB71918BF5C}" type="sibTrans" cxnId="{92CE9F39-5F0A-4486-BAD2-827B8DA472F2}">
      <dgm:prSet/>
      <dgm:spPr/>
      <dgm:t>
        <a:bodyPr/>
        <a:lstStyle/>
        <a:p>
          <a:endParaRPr lang="en-US"/>
        </a:p>
      </dgm:t>
    </dgm:pt>
    <dgm:pt modelId="{3C2BD1DF-A0BF-40F8-A531-5DF857834D69}" type="pres">
      <dgm:prSet presAssocID="{D58400E9-0514-409B-B458-26CAC5BA20BF}" presName="root" presStyleCnt="0">
        <dgm:presLayoutVars>
          <dgm:dir/>
          <dgm:resizeHandles val="exact"/>
        </dgm:presLayoutVars>
      </dgm:prSet>
      <dgm:spPr/>
    </dgm:pt>
    <dgm:pt modelId="{5E1CAD65-3309-489E-8E09-71D0E667EB18}" type="pres">
      <dgm:prSet presAssocID="{B1D04BF9-8A92-466E-8815-35D60B833EC1}" presName="compNode" presStyleCnt="0"/>
      <dgm:spPr/>
    </dgm:pt>
    <dgm:pt modelId="{D0456D0F-D6F0-4213-801D-E36CE2C69D67}" type="pres">
      <dgm:prSet presAssocID="{B1D04BF9-8A92-466E-8815-35D60B833EC1}" presName="bgRect" presStyleLbl="bgShp" presStyleIdx="0" presStyleCnt="3"/>
      <dgm:spPr/>
    </dgm:pt>
    <dgm:pt modelId="{964D01A1-1701-4472-95B6-029E268A2A13}" type="pres">
      <dgm:prSet presAssocID="{B1D04BF9-8A92-466E-8815-35D60B833EC1}"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Film reel"/>
        </a:ext>
      </dgm:extLst>
    </dgm:pt>
    <dgm:pt modelId="{1FF0D80D-35E6-4E84-8B07-44A27418EC2C}" type="pres">
      <dgm:prSet presAssocID="{B1D04BF9-8A92-466E-8815-35D60B833EC1}" presName="spaceRect" presStyleCnt="0"/>
      <dgm:spPr/>
    </dgm:pt>
    <dgm:pt modelId="{81F0A273-268B-4D81-B1BB-F1B1BEF24EF7}" type="pres">
      <dgm:prSet presAssocID="{B1D04BF9-8A92-466E-8815-35D60B833EC1}" presName="parTx" presStyleLbl="revTx" presStyleIdx="0" presStyleCnt="3">
        <dgm:presLayoutVars>
          <dgm:chMax val="0"/>
          <dgm:chPref val="0"/>
        </dgm:presLayoutVars>
      </dgm:prSet>
      <dgm:spPr/>
    </dgm:pt>
    <dgm:pt modelId="{83FEF069-6E11-415A-AD6B-DA6B68EBC07C}" type="pres">
      <dgm:prSet presAssocID="{4C89204F-E8DA-48E4-8759-F50C204038D9}" presName="sibTrans" presStyleCnt="0"/>
      <dgm:spPr/>
    </dgm:pt>
    <dgm:pt modelId="{ED14ED87-E7CB-4052-A93A-D218FD2F2B0B}" type="pres">
      <dgm:prSet presAssocID="{4A40E06F-3025-4A27-AE89-5FE02074610F}" presName="compNode" presStyleCnt="0"/>
      <dgm:spPr/>
    </dgm:pt>
    <dgm:pt modelId="{568392B9-0F6C-41BF-87E5-400C6E04BB5D}" type="pres">
      <dgm:prSet presAssocID="{4A40E06F-3025-4A27-AE89-5FE02074610F}" presName="bgRect" presStyleLbl="bgShp" presStyleIdx="1" presStyleCnt="3"/>
      <dgm:spPr/>
    </dgm:pt>
    <dgm:pt modelId="{C5ABB768-60CD-49F1-A60C-103EAEED32B0}" type="pres">
      <dgm:prSet presAssocID="{4A40E06F-3025-4A27-AE89-5FE02074610F}"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lapper board"/>
        </a:ext>
      </dgm:extLst>
    </dgm:pt>
    <dgm:pt modelId="{680604A0-FFCF-4A30-8195-E319B8988833}" type="pres">
      <dgm:prSet presAssocID="{4A40E06F-3025-4A27-AE89-5FE02074610F}" presName="spaceRect" presStyleCnt="0"/>
      <dgm:spPr/>
    </dgm:pt>
    <dgm:pt modelId="{7C6EC4D3-4F71-4A80-8F30-4F8EF3CC618B}" type="pres">
      <dgm:prSet presAssocID="{4A40E06F-3025-4A27-AE89-5FE02074610F}" presName="parTx" presStyleLbl="revTx" presStyleIdx="1" presStyleCnt="3">
        <dgm:presLayoutVars>
          <dgm:chMax val="0"/>
          <dgm:chPref val="0"/>
        </dgm:presLayoutVars>
      </dgm:prSet>
      <dgm:spPr/>
    </dgm:pt>
    <dgm:pt modelId="{AF059C8E-778D-41AB-A886-71149D517FB6}" type="pres">
      <dgm:prSet presAssocID="{C4CCDF00-5DC9-4795-848C-0026F5319CF7}" presName="sibTrans" presStyleCnt="0"/>
      <dgm:spPr/>
    </dgm:pt>
    <dgm:pt modelId="{A281D605-EC24-4F3C-8AB4-4F39220218B6}" type="pres">
      <dgm:prSet presAssocID="{7D8F6D44-7DFF-4A21-A07F-B1E4C24659D1}" presName="compNode" presStyleCnt="0"/>
      <dgm:spPr/>
    </dgm:pt>
    <dgm:pt modelId="{62CBAED1-9ED2-4C61-A82C-3C40DDB98F86}" type="pres">
      <dgm:prSet presAssocID="{7D8F6D44-7DFF-4A21-A07F-B1E4C24659D1}" presName="bgRect" presStyleLbl="bgShp" presStyleIdx="2" presStyleCnt="3"/>
      <dgm:spPr/>
    </dgm:pt>
    <dgm:pt modelId="{5C043AA6-00B1-4123-BF27-7917B37E461D}" type="pres">
      <dgm:prSet presAssocID="{7D8F6D44-7DFF-4A21-A07F-B1E4C24659D1}"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arget Audience"/>
        </a:ext>
      </dgm:extLst>
    </dgm:pt>
    <dgm:pt modelId="{43AA90F6-F9F7-4CA3-A858-E71B5C600E2F}" type="pres">
      <dgm:prSet presAssocID="{7D8F6D44-7DFF-4A21-A07F-B1E4C24659D1}" presName="spaceRect" presStyleCnt="0"/>
      <dgm:spPr/>
    </dgm:pt>
    <dgm:pt modelId="{DAA896DD-4641-42FD-A948-460986E196B1}" type="pres">
      <dgm:prSet presAssocID="{7D8F6D44-7DFF-4A21-A07F-B1E4C24659D1}" presName="parTx" presStyleLbl="revTx" presStyleIdx="2" presStyleCnt="3">
        <dgm:presLayoutVars>
          <dgm:chMax val="0"/>
          <dgm:chPref val="0"/>
        </dgm:presLayoutVars>
      </dgm:prSet>
      <dgm:spPr/>
    </dgm:pt>
  </dgm:ptLst>
  <dgm:cxnLst>
    <dgm:cxn modelId="{92CE9F39-5F0A-4486-BAD2-827B8DA472F2}" srcId="{D58400E9-0514-409B-B458-26CAC5BA20BF}" destId="{7D8F6D44-7DFF-4A21-A07F-B1E4C24659D1}" srcOrd="2" destOrd="0" parTransId="{D5370920-5823-405F-9DE4-25179AB30C95}" sibTransId="{9153398F-F526-4A8B-8915-8AB71918BF5C}"/>
    <dgm:cxn modelId="{8CEFF664-67B2-4718-BB75-FBAA1941F34E}" type="presOf" srcId="{7D8F6D44-7DFF-4A21-A07F-B1E4C24659D1}" destId="{DAA896DD-4641-42FD-A948-460986E196B1}" srcOrd="0" destOrd="0" presId="urn:microsoft.com/office/officeart/2018/2/layout/IconVerticalSolidList"/>
    <dgm:cxn modelId="{CDA35950-B490-49A6-98B8-9F5D67D85B7A}" srcId="{D58400E9-0514-409B-B458-26CAC5BA20BF}" destId="{4A40E06F-3025-4A27-AE89-5FE02074610F}" srcOrd="1" destOrd="0" parTransId="{379EABE5-1AF5-41FD-A1D0-A3830A96A8C5}" sibTransId="{C4CCDF00-5DC9-4795-848C-0026F5319CF7}"/>
    <dgm:cxn modelId="{055D5EA1-B089-4A1F-B82A-65AC40451E8C}" type="presOf" srcId="{B1D04BF9-8A92-466E-8815-35D60B833EC1}" destId="{81F0A273-268B-4D81-B1BB-F1B1BEF24EF7}" srcOrd="0" destOrd="0" presId="urn:microsoft.com/office/officeart/2018/2/layout/IconVerticalSolidList"/>
    <dgm:cxn modelId="{752B36A3-161F-45B9-BF04-FBC8B2D3CF9F}" type="presOf" srcId="{D58400E9-0514-409B-B458-26CAC5BA20BF}" destId="{3C2BD1DF-A0BF-40F8-A531-5DF857834D69}" srcOrd="0" destOrd="0" presId="urn:microsoft.com/office/officeart/2018/2/layout/IconVerticalSolidList"/>
    <dgm:cxn modelId="{F1CCE4BA-005B-43EA-B6F1-918C73777765}" type="presOf" srcId="{4A40E06F-3025-4A27-AE89-5FE02074610F}" destId="{7C6EC4D3-4F71-4A80-8F30-4F8EF3CC618B}" srcOrd="0" destOrd="0" presId="urn:microsoft.com/office/officeart/2018/2/layout/IconVerticalSolidList"/>
    <dgm:cxn modelId="{855387D5-9BD4-4944-9CBF-6D34CB2B096E}" srcId="{D58400E9-0514-409B-B458-26CAC5BA20BF}" destId="{B1D04BF9-8A92-466E-8815-35D60B833EC1}" srcOrd="0" destOrd="0" parTransId="{AA2B9A58-FBD5-49E6-9D53-F194187D9659}" sibTransId="{4C89204F-E8DA-48E4-8759-F50C204038D9}"/>
    <dgm:cxn modelId="{25E3DF79-A8B2-452A-8DD7-A3D4C4E9CB5E}" type="presParOf" srcId="{3C2BD1DF-A0BF-40F8-A531-5DF857834D69}" destId="{5E1CAD65-3309-489E-8E09-71D0E667EB18}" srcOrd="0" destOrd="0" presId="urn:microsoft.com/office/officeart/2018/2/layout/IconVerticalSolidList"/>
    <dgm:cxn modelId="{2E128FF4-9DAB-4169-8296-5AD10C55726D}" type="presParOf" srcId="{5E1CAD65-3309-489E-8E09-71D0E667EB18}" destId="{D0456D0F-D6F0-4213-801D-E36CE2C69D67}" srcOrd="0" destOrd="0" presId="urn:microsoft.com/office/officeart/2018/2/layout/IconVerticalSolidList"/>
    <dgm:cxn modelId="{ED999FF0-F15E-4A89-8679-4D274DD059F4}" type="presParOf" srcId="{5E1CAD65-3309-489E-8E09-71D0E667EB18}" destId="{964D01A1-1701-4472-95B6-029E268A2A13}" srcOrd="1" destOrd="0" presId="urn:microsoft.com/office/officeart/2018/2/layout/IconVerticalSolidList"/>
    <dgm:cxn modelId="{75188F16-0B90-4B21-9923-EF456721633D}" type="presParOf" srcId="{5E1CAD65-3309-489E-8E09-71D0E667EB18}" destId="{1FF0D80D-35E6-4E84-8B07-44A27418EC2C}" srcOrd="2" destOrd="0" presId="urn:microsoft.com/office/officeart/2018/2/layout/IconVerticalSolidList"/>
    <dgm:cxn modelId="{518434A2-E362-4B94-8BCA-F91382C338FD}" type="presParOf" srcId="{5E1CAD65-3309-489E-8E09-71D0E667EB18}" destId="{81F0A273-268B-4D81-B1BB-F1B1BEF24EF7}" srcOrd="3" destOrd="0" presId="urn:microsoft.com/office/officeart/2018/2/layout/IconVerticalSolidList"/>
    <dgm:cxn modelId="{4853983F-5296-427E-9A99-D8621C6144D8}" type="presParOf" srcId="{3C2BD1DF-A0BF-40F8-A531-5DF857834D69}" destId="{83FEF069-6E11-415A-AD6B-DA6B68EBC07C}" srcOrd="1" destOrd="0" presId="urn:microsoft.com/office/officeart/2018/2/layout/IconVerticalSolidList"/>
    <dgm:cxn modelId="{7D0DE07B-99B7-47B0-B058-A0707AD7C9CE}" type="presParOf" srcId="{3C2BD1DF-A0BF-40F8-A531-5DF857834D69}" destId="{ED14ED87-E7CB-4052-A93A-D218FD2F2B0B}" srcOrd="2" destOrd="0" presId="urn:microsoft.com/office/officeart/2018/2/layout/IconVerticalSolidList"/>
    <dgm:cxn modelId="{C05087BC-A5F2-451B-AE75-AF7786430617}" type="presParOf" srcId="{ED14ED87-E7CB-4052-A93A-D218FD2F2B0B}" destId="{568392B9-0F6C-41BF-87E5-400C6E04BB5D}" srcOrd="0" destOrd="0" presId="urn:microsoft.com/office/officeart/2018/2/layout/IconVerticalSolidList"/>
    <dgm:cxn modelId="{BEF27633-3C43-4DFE-8BD1-FD8BB550503D}" type="presParOf" srcId="{ED14ED87-E7CB-4052-A93A-D218FD2F2B0B}" destId="{C5ABB768-60CD-49F1-A60C-103EAEED32B0}" srcOrd="1" destOrd="0" presId="urn:microsoft.com/office/officeart/2018/2/layout/IconVerticalSolidList"/>
    <dgm:cxn modelId="{DF0AB8DE-5528-42DC-AA79-F32F240F3C49}" type="presParOf" srcId="{ED14ED87-E7CB-4052-A93A-D218FD2F2B0B}" destId="{680604A0-FFCF-4A30-8195-E319B8988833}" srcOrd="2" destOrd="0" presId="urn:microsoft.com/office/officeart/2018/2/layout/IconVerticalSolidList"/>
    <dgm:cxn modelId="{BDC88286-E5B6-460C-8171-C231C2B6E16D}" type="presParOf" srcId="{ED14ED87-E7CB-4052-A93A-D218FD2F2B0B}" destId="{7C6EC4D3-4F71-4A80-8F30-4F8EF3CC618B}" srcOrd="3" destOrd="0" presId="urn:microsoft.com/office/officeart/2018/2/layout/IconVerticalSolidList"/>
    <dgm:cxn modelId="{8C8010DB-20B3-4E25-8059-64D871A08F86}" type="presParOf" srcId="{3C2BD1DF-A0BF-40F8-A531-5DF857834D69}" destId="{AF059C8E-778D-41AB-A886-71149D517FB6}" srcOrd="3" destOrd="0" presId="urn:microsoft.com/office/officeart/2018/2/layout/IconVerticalSolidList"/>
    <dgm:cxn modelId="{08F49704-2915-4A40-9DEB-1CDF856EB4F3}" type="presParOf" srcId="{3C2BD1DF-A0BF-40F8-A531-5DF857834D69}" destId="{A281D605-EC24-4F3C-8AB4-4F39220218B6}" srcOrd="4" destOrd="0" presId="urn:microsoft.com/office/officeart/2018/2/layout/IconVerticalSolidList"/>
    <dgm:cxn modelId="{168C1D4B-C0B9-4934-A08A-E522EAE19AC9}" type="presParOf" srcId="{A281D605-EC24-4F3C-8AB4-4F39220218B6}" destId="{62CBAED1-9ED2-4C61-A82C-3C40DDB98F86}" srcOrd="0" destOrd="0" presId="urn:microsoft.com/office/officeart/2018/2/layout/IconVerticalSolidList"/>
    <dgm:cxn modelId="{A8A6A7F6-B28B-4617-93FE-C16E763DEA6A}" type="presParOf" srcId="{A281D605-EC24-4F3C-8AB4-4F39220218B6}" destId="{5C043AA6-00B1-4123-BF27-7917B37E461D}" srcOrd="1" destOrd="0" presId="urn:microsoft.com/office/officeart/2018/2/layout/IconVerticalSolidList"/>
    <dgm:cxn modelId="{CB60C668-CB01-4359-83EC-C2BD6C4E7AA6}" type="presParOf" srcId="{A281D605-EC24-4F3C-8AB4-4F39220218B6}" destId="{43AA90F6-F9F7-4CA3-A858-E71B5C600E2F}" srcOrd="2" destOrd="0" presId="urn:microsoft.com/office/officeart/2018/2/layout/IconVerticalSolidList"/>
    <dgm:cxn modelId="{53DEBD94-E80E-4FE5-BC88-BA4A0AF71749}" type="presParOf" srcId="{A281D605-EC24-4F3C-8AB4-4F39220218B6}" destId="{DAA896DD-4641-42FD-A948-460986E196B1}"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73FD1E2-6062-4D92-BCCA-46CA200062E8}" type="doc">
      <dgm:prSet loTypeId="urn:microsoft.com/office/officeart/2005/8/layout/bProcess2" loCatId="process" qsTypeId="urn:microsoft.com/office/officeart/2005/8/quickstyle/simple1" qsCatId="simple" csTypeId="urn:microsoft.com/office/officeart/2005/8/colors/colorful5" csCatId="colorful"/>
      <dgm:spPr/>
      <dgm:t>
        <a:bodyPr/>
        <a:lstStyle/>
        <a:p>
          <a:endParaRPr lang="en-US"/>
        </a:p>
      </dgm:t>
    </dgm:pt>
    <dgm:pt modelId="{773D3706-CC7F-4C55-A887-D22361766E1C}">
      <dgm:prSet/>
      <dgm:spPr/>
      <dgm:t>
        <a:bodyPr/>
        <a:lstStyle/>
        <a:p>
          <a:r>
            <a:rPr lang="en-GB"/>
            <a:t>We also hope to offer insight on the determining factors of film ratings that will guide producers through film promotions. </a:t>
          </a:r>
          <a:endParaRPr lang="en-US"/>
        </a:p>
      </dgm:t>
    </dgm:pt>
    <dgm:pt modelId="{EFED6993-A06D-4B6D-A7DC-5487AC04CB07}" type="parTrans" cxnId="{30E9242B-8626-4923-A6B6-34879EBA86D8}">
      <dgm:prSet/>
      <dgm:spPr/>
      <dgm:t>
        <a:bodyPr/>
        <a:lstStyle/>
        <a:p>
          <a:endParaRPr lang="en-US"/>
        </a:p>
      </dgm:t>
    </dgm:pt>
    <dgm:pt modelId="{BC4359A7-79CB-466E-AFB5-DA72E2291075}" type="sibTrans" cxnId="{30E9242B-8626-4923-A6B6-34879EBA86D8}">
      <dgm:prSet/>
      <dgm:spPr/>
      <dgm:t>
        <a:bodyPr/>
        <a:lstStyle/>
        <a:p>
          <a:endParaRPr lang="en-US"/>
        </a:p>
      </dgm:t>
    </dgm:pt>
    <dgm:pt modelId="{4C0DC6D8-9C97-4A6A-AC5A-4692EF9D3C28}">
      <dgm:prSet/>
      <dgm:spPr/>
      <dgm:t>
        <a:bodyPr/>
        <a:lstStyle/>
        <a:p>
          <a:r>
            <a:rPr lang="en-GB"/>
            <a:t>To predict movie ratings, we have researched various features and evaluated their performance in the prediction accuracy. We have used KNN, decision tree, random forest and linear regression as input algorithms for our movie dataset.</a:t>
          </a:r>
          <a:endParaRPr lang="en-US"/>
        </a:p>
      </dgm:t>
    </dgm:pt>
    <dgm:pt modelId="{E3CA808F-D50B-4BFA-8886-34014823F58C}" type="parTrans" cxnId="{008BCA26-2B8C-4E40-982F-11A21B98191E}">
      <dgm:prSet/>
      <dgm:spPr/>
      <dgm:t>
        <a:bodyPr/>
        <a:lstStyle/>
        <a:p>
          <a:endParaRPr lang="en-US"/>
        </a:p>
      </dgm:t>
    </dgm:pt>
    <dgm:pt modelId="{4BA0A579-FC03-4881-B3B9-DA6DC1A67F59}" type="sibTrans" cxnId="{008BCA26-2B8C-4E40-982F-11A21B98191E}">
      <dgm:prSet/>
      <dgm:spPr/>
      <dgm:t>
        <a:bodyPr/>
        <a:lstStyle/>
        <a:p>
          <a:endParaRPr lang="en-US"/>
        </a:p>
      </dgm:t>
    </dgm:pt>
    <dgm:pt modelId="{137A64C2-6BA7-4D77-8EDE-D5466F271DD7}" type="pres">
      <dgm:prSet presAssocID="{273FD1E2-6062-4D92-BCCA-46CA200062E8}" presName="diagram" presStyleCnt="0">
        <dgm:presLayoutVars>
          <dgm:dir/>
          <dgm:resizeHandles/>
        </dgm:presLayoutVars>
      </dgm:prSet>
      <dgm:spPr/>
    </dgm:pt>
    <dgm:pt modelId="{123F823A-A0E1-4409-9BF5-F66B00032180}" type="pres">
      <dgm:prSet presAssocID="{773D3706-CC7F-4C55-A887-D22361766E1C}" presName="firstNode" presStyleLbl="node1" presStyleIdx="0" presStyleCnt="2">
        <dgm:presLayoutVars>
          <dgm:bulletEnabled val="1"/>
        </dgm:presLayoutVars>
      </dgm:prSet>
      <dgm:spPr/>
    </dgm:pt>
    <dgm:pt modelId="{78E8B8AA-EAD3-4C05-99C6-DBAA49177EAC}" type="pres">
      <dgm:prSet presAssocID="{BC4359A7-79CB-466E-AFB5-DA72E2291075}" presName="sibTrans" presStyleLbl="sibTrans2D1" presStyleIdx="0" presStyleCnt="1"/>
      <dgm:spPr/>
    </dgm:pt>
    <dgm:pt modelId="{E71890A2-4C7D-45C9-8C1E-14131E987378}" type="pres">
      <dgm:prSet presAssocID="{4C0DC6D8-9C97-4A6A-AC5A-4692EF9D3C28}" presName="lastNode" presStyleLbl="node1" presStyleIdx="1" presStyleCnt="2">
        <dgm:presLayoutVars>
          <dgm:bulletEnabled val="1"/>
        </dgm:presLayoutVars>
      </dgm:prSet>
      <dgm:spPr/>
    </dgm:pt>
  </dgm:ptLst>
  <dgm:cxnLst>
    <dgm:cxn modelId="{008BCA26-2B8C-4E40-982F-11A21B98191E}" srcId="{273FD1E2-6062-4D92-BCCA-46CA200062E8}" destId="{4C0DC6D8-9C97-4A6A-AC5A-4692EF9D3C28}" srcOrd="1" destOrd="0" parTransId="{E3CA808F-D50B-4BFA-8886-34014823F58C}" sibTransId="{4BA0A579-FC03-4881-B3B9-DA6DC1A67F59}"/>
    <dgm:cxn modelId="{30E9242B-8626-4923-A6B6-34879EBA86D8}" srcId="{273FD1E2-6062-4D92-BCCA-46CA200062E8}" destId="{773D3706-CC7F-4C55-A887-D22361766E1C}" srcOrd="0" destOrd="0" parTransId="{EFED6993-A06D-4B6D-A7DC-5487AC04CB07}" sibTransId="{BC4359A7-79CB-466E-AFB5-DA72E2291075}"/>
    <dgm:cxn modelId="{E2588648-D21D-4B01-8613-AEB504612971}" type="presOf" srcId="{273FD1E2-6062-4D92-BCCA-46CA200062E8}" destId="{137A64C2-6BA7-4D77-8EDE-D5466F271DD7}" srcOrd="0" destOrd="0" presId="urn:microsoft.com/office/officeart/2005/8/layout/bProcess2"/>
    <dgm:cxn modelId="{2B50AD49-2D7C-45EA-90F7-B60989CDC0A8}" type="presOf" srcId="{4C0DC6D8-9C97-4A6A-AC5A-4692EF9D3C28}" destId="{E71890A2-4C7D-45C9-8C1E-14131E987378}" srcOrd="0" destOrd="0" presId="urn:microsoft.com/office/officeart/2005/8/layout/bProcess2"/>
    <dgm:cxn modelId="{9906DE58-E05E-4FFD-ADA9-E835F0DB7709}" type="presOf" srcId="{BC4359A7-79CB-466E-AFB5-DA72E2291075}" destId="{78E8B8AA-EAD3-4C05-99C6-DBAA49177EAC}" srcOrd="0" destOrd="0" presId="urn:microsoft.com/office/officeart/2005/8/layout/bProcess2"/>
    <dgm:cxn modelId="{F58AA295-3B0D-4A44-B7DF-4E6DE4C86C6A}" type="presOf" srcId="{773D3706-CC7F-4C55-A887-D22361766E1C}" destId="{123F823A-A0E1-4409-9BF5-F66B00032180}" srcOrd="0" destOrd="0" presId="urn:microsoft.com/office/officeart/2005/8/layout/bProcess2"/>
    <dgm:cxn modelId="{3440A3BE-1CEB-42FF-A513-4046AE1566D9}" type="presParOf" srcId="{137A64C2-6BA7-4D77-8EDE-D5466F271DD7}" destId="{123F823A-A0E1-4409-9BF5-F66B00032180}" srcOrd="0" destOrd="0" presId="urn:microsoft.com/office/officeart/2005/8/layout/bProcess2"/>
    <dgm:cxn modelId="{FCBAA7BC-6398-477A-B22E-1137EEF0DF7D}" type="presParOf" srcId="{137A64C2-6BA7-4D77-8EDE-D5466F271DD7}" destId="{78E8B8AA-EAD3-4C05-99C6-DBAA49177EAC}" srcOrd="1" destOrd="0" presId="urn:microsoft.com/office/officeart/2005/8/layout/bProcess2"/>
    <dgm:cxn modelId="{38CA3B09-230A-490F-8F38-9AB5D2B803A4}" type="presParOf" srcId="{137A64C2-6BA7-4D77-8EDE-D5466F271DD7}" destId="{E71890A2-4C7D-45C9-8C1E-14131E987378}" srcOrd="2" destOrd="0" presId="urn:microsoft.com/office/officeart/2005/8/layout/bProcess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7800C9F-24EA-4F3B-A6C0-7043FBC54357}"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15FB59A0-809F-4BAF-9C02-14E60700AEC2}">
      <dgm:prSet/>
      <dgm:spPr/>
      <dgm:t>
        <a:bodyPr/>
        <a:lstStyle/>
        <a:p>
          <a:r>
            <a:rPr lang="en-GB"/>
            <a:t>The objective of this project is to learn from the data and predict the ratings which will also predict which algorithms have the proper accuracy in rating the movies regarding the dataset.</a:t>
          </a:r>
          <a:endParaRPr lang="en-US"/>
        </a:p>
      </dgm:t>
    </dgm:pt>
    <dgm:pt modelId="{BC5D49DF-AB00-4FE6-A9BC-B9991A3747C9}" type="parTrans" cxnId="{D8253BF4-072F-42DA-88B6-169A6A938505}">
      <dgm:prSet/>
      <dgm:spPr/>
      <dgm:t>
        <a:bodyPr/>
        <a:lstStyle/>
        <a:p>
          <a:endParaRPr lang="en-US"/>
        </a:p>
      </dgm:t>
    </dgm:pt>
    <dgm:pt modelId="{2D0657BE-4364-4A4E-97EC-C0C0E9DDD570}" type="sibTrans" cxnId="{D8253BF4-072F-42DA-88B6-169A6A938505}">
      <dgm:prSet/>
      <dgm:spPr/>
      <dgm:t>
        <a:bodyPr/>
        <a:lstStyle/>
        <a:p>
          <a:endParaRPr lang="en-US"/>
        </a:p>
      </dgm:t>
    </dgm:pt>
    <dgm:pt modelId="{9392D0F8-2369-4819-A705-ABDEB86E5E5A}">
      <dgm:prSet/>
      <dgm:spPr/>
      <dgm:t>
        <a:bodyPr/>
        <a:lstStyle/>
        <a:p>
          <a:r>
            <a:rPr lang="en-GB"/>
            <a:t>The end results of this prediction model will be to check the accuracy of various machine learning models and then differentiating them.</a:t>
          </a:r>
          <a:endParaRPr lang="en-US"/>
        </a:p>
      </dgm:t>
    </dgm:pt>
    <dgm:pt modelId="{1EC6E853-6318-46D3-AC44-C1650E12DA61}" type="parTrans" cxnId="{29A10AC2-C4FC-4ECD-8045-FAFEB5104047}">
      <dgm:prSet/>
      <dgm:spPr/>
      <dgm:t>
        <a:bodyPr/>
        <a:lstStyle/>
        <a:p>
          <a:endParaRPr lang="en-US"/>
        </a:p>
      </dgm:t>
    </dgm:pt>
    <dgm:pt modelId="{503022DF-49FA-49B8-BE9E-28714466C6BA}" type="sibTrans" cxnId="{29A10AC2-C4FC-4ECD-8045-FAFEB5104047}">
      <dgm:prSet/>
      <dgm:spPr/>
      <dgm:t>
        <a:bodyPr/>
        <a:lstStyle/>
        <a:p>
          <a:endParaRPr lang="en-US"/>
        </a:p>
      </dgm:t>
    </dgm:pt>
    <dgm:pt modelId="{E76ED6B8-D80B-4A6A-AB1F-9F1336EAC174}">
      <dgm:prSet/>
      <dgm:spPr/>
      <dgm:t>
        <a:bodyPr/>
        <a:lstStyle/>
        <a:p>
          <a:r>
            <a:rPr lang="en-GB"/>
            <a:t>There is no particular formula for analyzing and calculating the net gross a movie could earn. However by analyzing revenues from movies, a prototype can be built be such that it could be predicting the estimated income for a specific film.</a:t>
          </a:r>
          <a:endParaRPr lang="en-US"/>
        </a:p>
      </dgm:t>
    </dgm:pt>
    <dgm:pt modelId="{05293527-1A77-4D14-905C-42FDCD05799D}" type="parTrans" cxnId="{12C807EC-432D-451D-B907-DA0CD35F4F72}">
      <dgm:prSet/>
      <dgm:spPr/>
      <dgm:t>
        <a:bodyPr/>
        <a:lstStyle/>
        <a:p>
          <a:endParaRPr lang="en-US"/>
        </a:p>
      </dgm:t>
    </dgm:pt>
    <dgm:pt modelId="{6BF1737E-EB43-4885-916D-FDE50BA8ED50}" type="sibTrans" cxnId="{12C807EC-432D-451D-B907-DA0CD35F4F72}">
      <dgm:prSet/>
      <dgm:spPr/>
      <dgm:t>
        <a:bodyPr/>
        <a:lstStyle/>
        <a:p>
          <a:endParaRPr lang="en-US"/>
        </a:p>
      </dgm:t>
    </dgm:pt>
    <dgm:pt modelId="{D079EFF4-E3DF-4296-9FE8-7133A0617339}" type="pres">
      <dgm:prSet presAssocID="{F7800C9F-24EA-4F3B-A6C0-7043FBC54357}" presName="root" presStyleCnt="0">
        <dgm:presLayoutVars>
          <dgm:dir/>
          <dgm:resizeHandles val="exact"/>
        </dgm:presLayoutVars>
      </dgm:prSet>
      <dgm:spPr/>
    </dgm:pt>
    <dgm:pt modelId="{3CA48536-B8FE-43E2-9F89-13DB559F0FA3}" type="pres">
      <dgm:prSet presAssocID="{15FB59A0-809F-4BAF-9C02-14E60700AEC2}" presName="compNode" presStyleCnt="0"/>
      <dgm:spPr/>
    </dgm:pt>
    <dgm:pt modelId="{BE294B9B-CC18-4251-9F2E-EE6E3694CE20}" type="pres">
      <dgm:prSet presAssocID="{15FB59A0-809F-4BAF-9C02-14E60700AEC2}" presName="bgRect" presStyleLbl="bgShp" presStyleIdx="0" presStyleCnt="3"/>
      <dgm:spPr/>
    </dgm:pt>
    <dgm:pt modelId="{C63243A6-99F9-46F7-B5DA-D7FABC62E9CB}" type="pres">
      <dgm:prSet presAssocID="{15FB59A0-809F-4BAF-9C02-14E60700AEC2}"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resentation with Checklist"/>
        </a:ext>
      </dgm:extLst>
    </dgm:pt>
    <dgm:pt modelId="{FF618FC6-CD07-4BCA-A90F-A5EECADB044C}" type="pres">
      <dgm:prSet presAssocID="{15FB59A0-809F-4BAF-9C02-14E60700AEC2}" presName="spaceRect" presStyleCnt="0"/>
      <dgm:spPr/>
    </dgm:pt>
    <dgm:pt modelId="{0780BCBD-0850-4180-8A7B-D8779FEC785C}" type="pres">
      <dgm:prSet presAssocID="{15FB59A0-809F-4BAF-9C02-14E60700AEC2}" presName="parTx" presStyleLbl="revTx" presStyleIdx="0" presStyleCnt="3">
        <dgm:presLayoutVars>
          <dgm:chMax val="0"/>
          <dgm:chPref val="0"/>
        </dgm:presLayoutVars>
      </dgm:prSet>
      <dgm:spPr/>
    </dgm:pt>
    <dgm:pt modelId="{8DBF2524-5FE1-4A01-ABC2-7C43E931BB74}" type="pres">
      <dgm:prSet presAssocID="{2D0657BE-4364-4A4E-97EC-C0C0E9DDD570}" presName="sibTrans" presStyleCnt="0"/>
      <dgm:spPr/>
    </dgm:pt>
    <dgm:pt modelId="{343B2BB6-A419-4221-90A8-39A76A395F74}" type="pres">
      <dgm:prSet presAssocID="{9392D0F8-2369-4819-A705-ABDEB86E5E5A}" presName="compNode" presStyleCnt="0"/>
      <dgm:spPr/>
    </dgm:pt>
    <dgm:pt modelId="{304D2CC2-A3BF-40FB-BC4F-D22747A618D4}" type="pres">
      <dgm:prSet presAssocID="{9392D0F8-2369-4819-A705-ABDEB86E5E5A}" presName="bgRect" presStyleLbl="bgShp" presStyleIdx="1" presStyleCnt="3"/>
      <dgm:spPr/>
    </dgm:pt>
    <dgm:pt modelId="{2ADF1A84-A123-439A-B9BA-DBDDB3FEBC03}" type="pres">
      <dgm:prSet presAssocID="{9392D0F8-2369-4819-A705-ABDEB86E5E5A}"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tatistics"/>
        </a:ext>
      </dgm:extLst>
    </dgm:pt>
    <dgm:pt modelId="{0033E428-3946-4F16-9D5B-B9359A43DFD0}" type="pres">
      <dgm:prSet presAssocID="{9392D0F8-2369-4819-A705-ABDEB86E5E5A}" presName="spaceRect" presStyleCnt="0"/>
      <dgm:spPr/>
    </dgm:pt>
    <dgm:pt modelId="{724B3BFA-1E8C-47A8-8FC8-3B0E5739A694}" type="pres">
      <dgm:prSet presAssocID="{9392D0F8-2369-4819-A705-ABDEB86E5E5A}" presName="parTx" presStyleLbl="revTx" presStyleIdx="1" presStyleCnt="3">
        <dgm:presLayoutVars>
          <dgm:chMax val="0"/>
          <dgm:chPref val="0"/>
        </dgm:presLayoutVars>
      </dgm:prSet>
      <dgm:spPr/>
    </dgm:pt>
    <dgm:pt modelId="{F0694C18-E66F-4017-B3AC-091A47075349}" type="pres">
      <dgm:prSet presAssocID="{503022DF-49FA-49B8-BE9E-28714466C6BA}" presName="sibTrans" presStyleCnt="0"/>
      <dgm:spPr/>
    </dgm:pt>
    <dgm:pt modelId="{77AEBF94-891A-4628-BBF9-EBF53128793D}" type="pres">
      <dgm:prSet presAssocID="{E76ED6B8-D80B-4A6A-AB1F-9F1336EAC174}" presName="compNode" presStyleCnt="0"/>
      <dgm:spPr/>
    </dgm:pt>
    <dgm:pt modelId="{5ECFF8AC-AE17-4DAA-A20A-84332D2C1F99}" type="pres">
      <dgm:prSet presAssocID="{E76ED6B8-D80B-4A6A-AB1F-9F1336EAC174}" presName="bgRect" presStyleLbl="bgShp" presStyleIdx="2" presStyleCnt="3"/>
      <dgm:spPr/>
    </dgm:pt>
    <dgm:pt modelId="{C9CE4228-E425-4B20-8150-71CEDCD76B7F}" type="pres">
      <dgm:prSet presAssocID="{E76ED6B8-D80B-4A6A-AB1F-9F1336EAC174}"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ollar"/>
        </a:ext>
      </dgm:extLst>
    </dgm:pt>
    <dgm:pt modelId="{C13035A5-A9BE-4B7E-981B-D29A600216B7}" type="pres">
      <dgm:prSet presAssocID="{E76ED6B8-D80B-4A6A-AB1F-9F1336EAC174}" presName="spaceRect" presStyleCnt="0"/>
      <dgm:spPr/>
    </dgm:pt>
    <dgm:pt modelId="{08F5F1BF-9C13-4720-93BF-7B1D316A280D}" type="pres">
      <dgm:prSet presAssocID="{E76ED6B8-D80B-4A6A-AB1F-9F1336EAC174}" presName="parTx" presStyleLbl="revTx" presStyleIdx="2" presStyleCnt="3">
        <dgm:presLayoutVars>
          <dgm:chMax val="0"/>
          <dgm:chPref val="0"/>
        </dgm:presLayoutVars>
      </dgm:prSet>
      <dgm:spPr/>
    </dgm:pt>
  </dgm:ptLst>
  <dgm:cxnLst>
    <dgm:cxn modelId="{3DAF6203-0113-4BF1-A890-F504D94E1499}" type="presOf" srcId="{F7800C9F-24EA-4F3B-A6C0-7043FBC54357}" destId="{D079EFF4-E3DF-4296-9FE8-7133A0617339}" srcOrd="0" destOrd="0" presId="urn:microsoft.com/office/officeart/2018/2/layout/IconVerticalSolidList"/>
    <dgm:cxn modelId="{AC7AFF5B-8CDE-480C-AEBB-1B999A7726B3}" type="presOf" srcId="{15FB59A0-809F-4BAF-9C02-14E60700AEC2}" destId="{0780BCBD-0850-4180-8A7B-D8779FEC785C}" srcOrd="0" destOrd="0" presId="urn:microsoft.com/office/officeart/2018/2/layout/IconVerticalSolidList"/>
    <dgm:cxn modelId="{DB20925A-CC3B-466B-8449-3D04F12BC43C}" type="presOf" srcId="{E76ED6B8-D80B-4A6A-AB1F-9F1336EAC174}" destId="{08F5F1BF-9C13-4720-93BF-7B1D316A280D}" srcOrd="0" destOrd="0" presId="urn:microsoft.com/office/officeart/2018/2/layout/IconVerticalSolidList"/>
    <dgm:cxn modelId="{29A10AC2-C4FC-4ECD-8045-FAFEB5104047}" srcId="{F7800C9F-24EA-4F3B-A6C0-7043FBC54357}" destId="{9392D0F8-2369-4819-A705-ABDEB86E5E5A}" srcOrd="1" destOrd="0" parTransId="{1EC6E853-6318-46D3-AC44-C1650E12DA61}" sibTransId="{503022DF-49FA-49B8-BE9E-28714466C6BA}"/>
    <dgm:cxn modelId="{F252E7E4-5FEA-47E9-B384-257EB6EFCC3F}" type="presOf" srcId="{9392D0F8-2369-4819-A705-ABDEB86E5E5A}" destId="{724B3BFA-1E8C-47A8-8FC8-3B0E5739A694}" srcOrd="0" destOrd="0" presId="urn:microsoft.com/office/officeart/2018/2/layout/IconVerticalSolidList"/>
    <dgm:cxn modelId="{12C807EC-432D-451D-B907-DA0CD35F4F72}" srcId="{F7800C9F-24EA-4F3B-A6C0-7043FBC54357}" destId="{E76ED6B8-D80B-4A6A-AB1F-9F1336EAC174}" srcOrd="2" destOrd="0" parTransId="{05293527-1A77-4D14-905C-42FDCD05799D}" sibTransId="{6BF1737E-EB43-4885-916D-FDE50BA8ED50}"/>
    <dgm:cxn modelId="{D8253BF4-072F-42DA-88B6-169A6A938505}" srcId="{F7800C9F-24EA-4F3B-A6C0-7043FBC54357}" destId="{15FB59A0-809F-4BAF-9C02-14E60700AEC2}" srcOrd="0" destOrd="0" parTransId="{BC5D49DF-AB00-4FE6-A9BC-B9991A3747C9}" sibTransId="{2D0657BE-4364-4A4E-97EC-C0C0E9DDD570}"/>
    <dgm:cxn modelId="{BFAB5D83-A1BC-4F53-8B28-50FBE3460056}" type="presParOf" srcId="{D079EFF4-E3DF-4296-9FE8-7133A0617339}" destId="{3CA48536-B8FE-43E2-9F89-13DB559F0FA3}" srcOrd="0" destOrd="0" presId="urn:microsoft.com/office/officeart/2018/2/layout/IconVerticalSolidList"/>
    <dgm:cxn modelId="{39D89668-C020-4FEF-A41D-100680FE7E48}" type="presParOf" srcId="{3CA48536-B8FE-43E2-9F89-13DB559F0FA3}" destId="{BE294B9B-CC18-4251-9F2E-EE6E3694CE20}" srcOrd="0" destOrd="0" presId="urn:microsoft.com/office/officeart/2018/2/layout/IconVerticalSolidList"/>
    <dgm:cxn modelId="{7638AA4F-F6B2-4EF1-B15F-7582DE82410F}" type="presParOf" srcId="{3CA48536-B8FE-43E2-9F89-13DB559F0FA3}" destId="{C63243A6-99F9-46F7-B5DA-D7FABC62E9CB}" srcOrd="1" destOrd="0" presId="urn:microsoft.com/office/officeart/2018/2/layout/IconVerticalSolidList"/>
    <dgm:cxn modelId="{94542F7F-1D1D-4478-9ED0-EC2A80672394}" type="presParOf" srcId="{3CA48536-B8FE-43E2-9F89-13DB559F0FA3}" destId="{FF618FC6-CD07-4BCA-A90F-A5EECADB044C}" srcOrd="2" destOrd="0" presId="urn:microsoft.com/office/officeart/2018/2/layout/IconVerticalSolidList"/>
    <dgm:cxn modelId="{62456F5A-4E0A-402D-92DA-A384EF179B9C}" type="presParOf" srcId="{3CA48536-B8FE-43E2-9F89-13DB559F0FA3}" destId="{0780BCBD-0850-4180-8A7B-D8779FEC785C}" srcOrd="3" destOrd="0" presId="urn:microsoft.com/office/officeart/2018/2/layout/IconVerticalSolidList"/>
    <dgm:cxn modelId="{6458D392-4C50-4AB9-8F03-7B44740D4143}" type="presParOf" srcId="{D079EFF4-E3DF-4296-9FE8-7133A0617339}" destId="{8DBF2524-5FE1-4A01-ABC2-7C43E931BB74}" srcOrd="1" destOrd="0" presId="urn:microsoft.com/office/officeart/2018/2/layout/IconVerticalSolidList"/>
    <dgm:cxn modelId="{43987EEC-AC6F-479A-A2FA-E6E9CB4115E9}" type="presParOf" srcId="{D079EFF4-E3DF-4296-9FE8-7133A0617339}" destId="{343B2BB6-A419-4221-90A8-39A76A395F74}" srcOrd="2" destOrd="0" presId="urn:microsoft.com/office/officeart/2018/2/layout/IconVerticalSolidList"/>
    <dgm:cxn modelId="{64F29EA6-95E8-4488-912C-135F4D89C1BE}" type="presParOf" srcId="{343B2BB6-A419-4221-90A8-39A76A395F74}" destId="{304D2CC2-A3BF-40FB-BC4F-D22747A618D4}" srcOrd="0" destOrd="0" presId="urn:microsoft.com/office/officeart/2018/2/layout/IconVerticalSolidList"/>
    <dgm:cxn modelId="{4BA6C4C2-BB4E-440E-9F90-7E67A5562B63}" type="presParOf" srcId="{343B2BB6-A419-4221-90A8-39A76A395F74}" destId="{2ADF1A84-A123-439A-B9BA-DBDDB3FEBC03}" srcOrd="1" destOrd="0" presId="urn:microsoft.com/office/officeart/2018/2/layout/IconVerticalSolidList"/>
    <dgm:cxn modelId="{DFBF1D02-141D-4E1B-8103-305389C5B49B}" type="presParOf" srcId="{343B2BB6-A419-4221-90A8-39A76A395F74}" destId="{0033E428-3946-4F16-9D5B-B9359A43DFD0}" srcOrd="2" destOrd="0" presId="urn:microsoft.com/office/officeart/2018/2/layout/IconVerticalSolidList"/>
    <dgm:cxn modelId="{68020723-F192-42D2-BD85-E4746D384021}" type="presParOf" srcId="{343B2BB6-A419-4221-90A8-39A76A395F74}" destId="{724B3BFA-1E8C-47A8-8FC8-3B0E5739A694}" srcOrd="3" destOrd="0" presId="urn:microsoft.com/office/officeart/2018/2/layout/IconVerticalSolidList"/>
    <dgm:cxn modelId="{9051895E-DD56-40DC-8496-31584C004A7C}" type="presParOf" srcId="{D079EFF4-E3DF-4296-9FE8-7133A0617339}" destId="{F0694C18-E66F-4017-B3AC-091A47075349}" srcOrd="3" destOrd="0" presId="urn:microsoft.com/office/officeart/2018/2/layout/IconVerticalSolidList"/>
    <dgm:cxn modelId="{BB104339-B963-4D5F-8FCD-DA640B65A544}" type="presParOf" srcId="{D079EFF4-E3DF-4296-9FE8-7133A0617339}" destId="{77AEBF94-891A-4628-BBF9-EBF53128793D}" srcOrd="4" destOrd="0" presId="urn:microsoft.com/office/officeart/2018/2/layout/IconVerticalSolidList"/>
    <dgm:cxn modelId="{F7BEAF28-5AFC-4CED-809A-312C14F4D2B3}" type="presParOf" srcId="{77AEBF94-891A-4628-BBF9-EBF53128793D}" destId="{5ECFF8AC-AE17-4DAA-A20A-84332D2C1F99}" srcOrd="0" destOrd="0" presId="urn:microsoft.com/office/officeart/2018/2/layout/IconVerticalSolidList"/>
    <dgm:cxn modelId="{8D7B35F2-C635-44C5-9111-B07784DDC91D}" type="presParOf" srcId="{77AEBF94-891A-4628-BBF9-EBF53128793D}" destId="{C9CE4228-E425-4B20-8150-71CEDCD76B7F}" srcOrd="1" destOrd="0" presId="urn:microsoft.com/office/officeart/2018/2/layout/IconVerticalSolidList"/>
    <dgm:cxn modelId="{97035F14-DF23-4F3C-829C-FA04E7F71A59}" type="presParOf" srcId="{77AEBF94-891A-4628-BBF9-EBF53128793D}" destId="{C13035A5-A9BE-4B7E-981B-D29A600216B7}" srcOrd="2" destOrd="0" presId="urn:microsoft.com/office/officeart/2018/2/layout/IconVerticalSolidList"/>
    <dgm:cxn modelId="{BB49548A-C131-4D3A-A12B-A9CE9B5A05E5}" type="presParOf" srcId="{77AEBF94-891A-4628-BBF9-EBF53128793D}" destId="{08F5F1BF-9C13-4720-93BF-7B1D316A280D}"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C71C727-85AC-4935-907D-CC232BD70F9E}" type="doc">
      <dgm:prSet loTypeId="urn:microsoft.com/office/officeart/2005/8/layout/hierarchy1" loCatId="hierarchy" qsTypeId="urn:microsoft.com/office/officeart/2005/8/quickstyle/simple4" qsCatId="simple" csTypeId="urn:microsoft.com/office/officeart/2005/8/colors/accent1_2" csCatId="accent1"/>
      <dgm:spPr/>
      <dgm:t>
        <a:bodyPr/>
        <a:lstStyle/>
        <a:p>
          <a:endParaRPr lang="en-US"/>
        </a:p>
      </dgm:t>
    </dgm:pt>
    <dgm:pt modelId="{7D9D75A1-D195-4F17-94A8-BE5F8E1062C4}">
      <dgm:prSet/>
      <dgm:spPr/>
      <dgm:t>
        <a:bodyPr/>
        <a:lstStyle/>
        <a:p>
          <a:r>
            <a:rPr lang="en-US"/>
            <a:t>KNN</a:t>
          </a:r>
        </a:p>
      </dgm:t>
    </dgm:pt>
    <dgm:pt modelId="{3BF89657-D448-4CE7-B48D-E2D033A2F4D6}" type="parTrans" cxnId="{80846489-376E-422B-9319-097877BDCABC}">
      <dgm:prSet/>
      <dgm:spPr/>
      <dgm:t>
        <a:bodyPr/>
        <a:lstStyle/>
        <a:p>
          <a:endParaRPr lang="en-US"/>
        </a:p>
      </dgm:t>
    </dgm:pt>
    <dgm:pt modelId="{A8EEE783-8282-4F86-8AA6-0234DB58B9FD}" type="sibTrans" cxnId="{80846489-376E-422B-9319-097877BDCABC}">
      <dgm:prSet/>
      <dgm:spPr/>
      <dgm:t>
        <a:bodyPr/>
        <a:lstStyle/>
        <a:p>
          <a:endParaRPr lang="en-US"/>
        </a:p>
      </dgm:t>
    </dgm:pt>
    <dgm:pt modelId="{BD5AE986-F63C-43FB-9CF9-8BFEBB1A79CE}">
      <dgm:prSet/>
      <dgm:spPr/>
      <dgm:t>
        <a:bodyPr/>
        <a:lstStyle/>
        <a:p>
          <a:r>
            <a:rPr lang="en-US"/>
            <a:t>Decision Trees</a:t>
          </a:r>
        </a:p>
      </dgm:t>
    </dgm:pt>
    <dgm:pt modelId="{A3FCF3D4-07A8-46BD-9AD5-34B8B1876F74}" type="parTrans" cxnId="{B0190DA3-E57A-4DFE-92BD-63E38F2D324B}">
      <dgm:prSet/>
      <dgm:spPr/>
      <dgm:t>
        <a:bodyPr/>
        <a:lstStyle/>
        <a:p>
          <a:endParaRPr lang="en-US"/>
        </a:p>
      </dgm:t>
    </dgm:pt>
    <dgm:pt modelId="{0204F3AF-6B21-4D18-A120-9BFF8745724A}" type="sibTrans" cxnId="{B0190DA3-E57A-4DFE-92BD-63E38F2D324B}">
      <dgm:prSet/>
      <dgm:spPr/>
      <dgm:t>
        <a:bodyPr/>
        <a:lstStyle/>
        <a:p>
          <a:endParaRPr lang="en-US"/>
        </a:p>
      </dgm:t>
    </dgm:pt>
    <dgm:pt modelId="{26935B87-2322-4239-8ED7-8C4FAA72AFEB}">
      <dgm:prSet/>
      <dgm:spPr/>
      <dgm:t>
        <a:bodyPr/>
        <a:lstStyle/>
        <a:p>
          <a:r>
            <a:rPr lang="en-US"/>
            <a:t>Random Forest</a:t>
          </a:r>
        </a:p>
      </dgm:t>
    </dgm:pt>
    <dgm:pt modelId="{AACCD8D6-CD41-4554-A402-21F7656FFE7F}" type="parTrans" cxnId="{45765982-95AF-4F7D-96DE-CE04671B0C60}">
      <dgm:prSet/>
      <dgm:spPr/>
      <dgm:t>
        <a:bodyPr/>
        <a:lstStyle/>
        <a:p>
          <a:endParaRPr lang="en-US"/>
        </a:p>
      </dgm:t>
    </dgm:pt>
    <dgm:pt modelId="{276C0EF9-4AB4-4D64-8EC9-F822FEC11303}" type="sibTrans" cxnId="{45765982-95AF-4F7D-96DE-CE04671B0C60}">
      <dgm:prSet/>
      <dgm:spPr/>
      <dgm:t>
        <a:bodyPr/>
        <a:lstStyle/>
        <a:p>
          <a:endParaRPr lang="en-US"/>
        </a:p>
      </dgm:t>
    </dgm:pt>
    <dgm:pt modelId="{8F6877B9-B846-4300-A774-2477DF750413}">
      <dgm:prSet/>
      <dgm:spPr/>
      <dgm:t>
        <a:bodyPr/>
        <a:lstStyle/>
        <a:p>
          <a:r>
            <a:rPr lang="en-US"/>
            <a:t>Linear Regression</a:t>
          </a:r>
        </a:p>
      </dgm:t>
    </dgm:pt>
    <dgm:pt modelId="{C2BE1A9D-CDA8-4D53-BD0B-6073AFA9AD2F}" type="parTrans" cxnId="{F9D6DDDD-FB4D-4CAE-A632-8BA666E0C6F8}">
      <dgm:prSet/>
      <dgm:spPr/>
      <dgm:t>
        <a:bodyPr/>
        <a:lstStyle/>
        <a:p>
          <a:endParaRPr lang="en-US"/>
        </a:p>
      </dgm:t>
    </dgm:pt>
    <dgm:pt modelId="{B7AD544B-5982-4242-9B03-2132E1C12388}" type="sibTrans" cxnId="{F9D6DDDD-FB4D-4CAE-A632-8BA666E0C6F8}">
      <dgm:prSet/>
      <dgm:spPr/>
      <dgm:t>
        <a:bodyPr/>
        <a:lstStyle/>
        <a:p>
          <a:endParaRPr lang="en-US"/>
        </a:p>
      </dgm:t>
    </dgm:pt>
    <dgm:pt modelId="{90A33C38-CFBB-4B48-89C0-1AA68A0275A2}" type="pres">
      <dgm:prSet presAssocID="{9C71C727-85AC-4935-907D-CC232BD70F9E}" presName="hierChild1" presStyleCnt="0">
        <dgm:presLayoutVars>
          <dgm:chPref val="1"/>
          <dgm:dir/>
          <dgm:animOne val="branch"/>
          <dgm:animLvl val="lvl"/>
          <dgm:resizeHandles/>
        </dgm:presLayoutVars>
      </dgm:prSet>
      <dgm:spPr/>
    </dgm:pt>
    <dgm:pt modelId="{C74C2030-7706-4DF5-A050-16CDD3EBBD5E}" type="pres">
      <dgm:prSet presAssocID="{7D9D75A1-D195-4F17-94A8-BE5F8E1062C4}" presName="hierRoot1" presStyleCnt="0"/>
      <dgm:spPr/>
    </dgm:pt>
    <dgm:pt modelId="{1705C04C-AC87-48EF-BBC0-B8BA6BB5DD1D}" type="pres">
      <dgm:prSet presAssocID="{7D9D75A1-D195-4F17-94A8-BE5F8E1062C4}" presName="composite" presStyleCnt="0"/>
      <dgm:spPr/>
    </dgm:pt>
    <dgm:pt modelId="{37624E27-4D6F-4169-802E-CA2237E903F5}" type="pres">
      <dgm:prSet presAssocID="{7D9D75A1-D195-4F17-94A8-BE5F8E1062C4}" presName="background" presStyleLbl="node0" presStyleIdx="0" presStyleCnt="4"/>
      <dgm:spPr/>
    </dgm:pt>
    <dgm:pt modelId="{202237F2-E3C0-4174-A6DC-5C7AB7D0D0DA}" type="pres">
      <dgm:prSet presAssocID="{7D9D75A1-D195-4F17-94A8-BE5F8E1062C4}" presName="text" presStyleLbl="fgAcc0" presStyleIdx="0" presStyleCnt="4">
        <dgm:presLayoutVars>
          <dgm:chPref val="3"/>
        </dgm:presLayoutVars>
      </dgm:prSet>
      <dgm:spPr/>
    </dgm:pt>
    <dgm:pt modelId="{05A670B2-B7AB-4765-9D7B-90930E08090E}" type="pres">
      <dgm:prSet presAssocID="{7D9D75A1-D195-4F17-94A8-BE5F8E1062C4}" presName="hierChild2" presStyleCnt="0"/>
      <dgm:spPr/>
    </dgm:pt>
    <dgm:pt modelId="{D96BE07A-EFDC-4B81-9F01-EA4A557F9CE6}" type="pres">
      <dgm:prSet presAssocID="{BD5AE986-F63C-43FB-9CF9-8BFEBB1A79CE}" presName="hierRoot1" presStyleCnt="0"/>
      <dgm:spPr/>
    </dgm:pt>
    <dgm:pt modelId="{077AD64E-4581-456A-BE85-3C038111BADF}" type="pres">
      <dgm:prSet presAssocID="{BD5AE986-F63C-43FB-9CF9-8BFEBB1A79CE}" presName="composite" presStyleCnt="0"/>
      <dgm:spPr/>
    </dgm:pt>
    <dgm:pt modelId="{C179901C-AC55-486D-BA68-1E553C0FC0D1}" type="pres">
      <dgm:prSet presAssocID="{BD5AE986-F63C-43FB-9CF9-8BFEBB1A79CE}" presName="background" presStyleLbl="node0" presStyleIdx="1" presStyleCnt="4"/>
      <dgm:spPr/>
    </dgm:pt>
    <dgm:pt modelId="{AFC02056-A0D0-4579-853B-5D9010E8DDFA}" type="pres">
      <dgm:prSet presAssocID="{BD5AE986-F63C-43FB-9CF9-8BFEBB1A79CE}" presName="text" presStyleLbl="fgAcc0" presStyleIdx="1" presStyleCnt="4">
        <dgm:presLayoutVars>
          <dgm:chPref val="3"/>
        </dgm:presLayoutVars>
      </dgm:prSet>
      <dgm:spPr/>
    </dgm:pt>
    <dgm:pt modelId="{76BBCD85-5211-4B3A-8737-9C7882451AA7}" type="pres">
      <dgm:prSet presAssocID="{BD5AE986-F63C-43FB-9CF9-8BFEBB1A79CE}" presName="hierChild2" presStyleCnt="0"/>
      <dgm:spPr/>
    </dgm:pt>
    <dgm:pt modelId="{BC073251-51B8-4751-8B3F-667BF7061A27}" type="pres">
      <dgm:prSet presAssocID="{26935B87-2322-4239-8ED7-8C4FAA72AFEB}" presName="hierRoot1" presStyleCnt="0"/>
      <dgm:spPr/>
    </dgm:pt>
    <dgm:pt modelId="{5F681486-D355-4DB9-8813-9C488D7AC5CF}" type="pres">
      <dgm:prSet presAssocID="{26935B87-2322-4239-8ED7-8C4FAA72AFEB}" presName="composite" presStyleCnt="0"/>
      <dgm:spPr/>
    </dgm:pt>
    <dgm:pt modelId="{D12DEF0A-2FE6-4051-A6AB-7B7C2DD88D47}" type="pres">
      <dgm:prSet presAssocID="{26935B87-2322-4239-8ED7-8C4FAA72AFEB}" presName="background" presStyleLbl="node0" presStyleIdx="2" presStyleCnt="4"/>
      <dgm:spPr/>
    </dgm:pt>
    <dgm:pt modelId="{D23C223A-5B81-47CF-8AB8-D8C27284AF70}" type="pres">
      <dgm:prSet presAssocID="{26935B87-2322-4239-8ED7-8C4FAA72AFEB}" presName="text" presStyleLbl="fgAcc0" presStyleIdx="2" presStyleCnt="4">
        <dgm:presLayoutVars>
          <dgm:chPref val="3"/>
        </dgm:presLayoutVars>
      </dgm:prSet>
      <dgm:spPr/>
    </dgm:pt>
    <dgm:pt modelId="{D15B6313-73DC-444D-83F0-CECFE89E9C03}" type="pres">
      <dgm:prSet presAssocID="{26935B87-2322-4239-8ED7-8C4FAA72AFEB}" presName="hierChild2" presStyleCnt="0"/>
      <dgm:spPr/>
    </dgm:pt>
    <dgm:pt modelId="{B74C0F4D-D95E-4A2F-B776-7C83075095E1}" type="pres">
      <dgm:prSet presAssocID="{8F6877B9-B846-4300-A774-2477DF750413}" presName="hierRoot1" presStyleCnt="0"/>
      <dgm:spPr/>
    </dgm:pt>
    <dgm:pt modelId="{7FBC154E-2654-4D99-BD81-808D21A85C68}" type="pres">
      <dgm:prSet presAssocID="{8F6877B9-B846-4300-A774-2477DF750413}" presName="composite" presStyleCnt="0"/>
      <dgm:spPr/>
    </dgm:pt>
    <dgm:pt modelId="{FB1C2BB3-BDAB-4A18-BE9D-0AC67B1AAC43}" type="pres">
      <dgm:prSet presAssocID="{8F6877B9-B846-4300-A774-2477DF750413}" presName="background" presStyleLbl="node0" presStyleIdx="3" presStyleCnt="4"/>
      <dgm:spPr/>
    </dgm:pt>
    <dgm:pt modelId="{F583C2D2-FD9B-4F1F-995F-E45A273EBD5F}" type="pres">
      <dgm:prSet presAssocID="{8F6877B9-B846-4300-A774-2477DF750413}" presName="text" presStyleLbl="fgAcc0" presStyleIdx="3" presStyleCnt="4">
        <dgm:presLayoutVars>
          <dgm:chPref val="3"/>
        </dgm:presLayoutVars>
      </dgm:prSet>
      <dgm:spPr/>
    </dgm:pt>
    <dgm:pt modelId="{BB95B241-2A3A-483A-A72C-06D60867512E}" type="pres">
      <dgm:prSet presAssocID="{8F6877B9-B846-4300-A774-2477DF750413}" presName="hierChild2" presStyleCnt="0"/>
      <dgm:spPr/>
    </dgm:pt>
  </dgm:ptLst>
  <dgm:cxnLst>
    <dgm:cxn modelId="{D4DD6F80-CF85-410C-B0D0-B84F53EC2846}" type="presOf" srcId="{BD5AE986-F63C-43FB-9CF9-8BFEBB1A79CE}" destId="{AFC02056-A0D0-4579-853B-5D9010E8DDFA}" srcOrd="0" destOrd="0" presId="urn:microsoft.com/office/officeart/2005/8/layout/hierarchy1"/>
    <dgm:cxn modelId="{91356282-F1EF-463C-B3D5-0DB82D35AED9}" type="presOf" srcId="{8F6877B9-B846-4300-A774-2477DF750413}" destId="{F583C2D2-FD9B-4F1F-995F-E45A273EBD5F}" srcOrd="0" destOrd="0" presId="urn:microsoft.com/office/officeart/2005/8/layout/hierarchy1"/>
    <dgm:cxn modelId="{45765982-95AF-4F7D-96DE-CE04671B0C60}" srcId="{9C71C727-85AC-4935-907D-CC232BD70F9E}" destId="{26935B87-2322-4239-8ED7-8C4FAA72AFEB}" srcOrd="2" destOrd="0" parTransId="{AACCD8D6-CD41-4554-A402-21F7656FFE7F}" sibTransId="{276C0EF9-4AB4-4D64-8EC9-F822FEC11303}"/>
    <dgm:cxn modelId="{80846489-376E-422B-9319-097877BDCABC}" srcId="{9C71C727-85AC-4935-907D-CC232BD70F9E}" destId="{7D9D75A1-D195-4F17-94A8-BE5F8E1062C4}" srcOrd="0" destOrd="0" parTransId="{3BF89657-D448-4CE7-B48D-E2D033A2F4D6}" sibTransId="{A8EEE783-8282-4F86-8AA6-0234DB58B9FD}"/>
    <dgm:cxn modelId="{B0190DA3-E57A-4DFE-92BD-63E38F2D324B}" srcId="{9C71C727-85AC-4935-907D-CC232BD70F9E}" destId="{BD5AE986-F63C-43FB-9CF9-8BFEBB1A79CE}" srcOrd="1" destOrd="0" parTransId="{A3FCF3D4-07A8-46BD-9AD5-34B8B1876F74}" sibTransId="{0204F3AF-6B21-4D18-A120-9BFF8745724A}"/>
    <dgm:cxn modelId="{F2D938AB-3490-4EB0-B52A-4C678BC9E957}" type="presOf" srcId="{7D9D75A1-D195-4F17-94A8-BE5F8E1062C4}" destId="{202237F2-E3C0-4174-A6DC-5C7AB7D0D0DA}" srcOrd="0" destOrd="0" presId="urn:microsoft.com/office/officeart/2005/8/layout/hierarchy1"/>
    <dgm:cxn modelId="{4C4942D8-2E83-4587-8F24-BC22F8210D99}" type="presOf" srcId="{26935B87-2322-4239-8ED7-8C4FAA72AFEB}" destId="{D23C223A-5B81-47CF-8AB8-D8C27284AF70}" srcOrd="0" destOrd="0" presId="urn:microsoft.com/office/officeart/2005/8/layout/hierarchy1"/>
    <dgm:cxn modelId="{F9D6DDDD-FB4D-4CAE-A632-8BA666E0C6F8}" srcId="{9C71C727-85AC-4935-907D-CC232BD70F9E}" destId="{8F6877B9-B846-4300-A774-2477DF750413}" srcOrd="3" destOrd="0" parTransId="{C2BE1A9D-CDA8-4D53-BD0B-6073AFA9AD2F}" sibTransId="{B7AD544B-5982-4242-9B03-2132E1C12388}"/>
    <dgm:cxn modelId="{A869A0EE-2203-4170-8E64-5633CDFADBDC}" type="presOf" srcId="{9C71C727-85AC-4935-907D-CC232BD70F9E}" destId="{90A33C38-CFBB-4B48-89C0-1AA68A0275A2}" srcOrd="0" destOrd="0" presId="urn:microsoft.com/office/officeart/2005/8/layout/hierarchy1"/>
    <dgm:cxn modelId="{32414FB1-59C6-45AA-8A86-7881A81724E8}" type="presParOf" srcId="{90A33C38-CFBB-4B48-89C0-1AA68A0275A2}" destId="{C74C2030-7706-4DF5-A050-16CDD3EBBD5E}" srcOrd="0" destOrd="0" presId="urn:microsoft.com/office/officeart/2005/8/layout/hierarchy1"/>
    <dgm:cxn modelId="{6E6F2492-5FF2-4C7E-A3DA-97C17597471E}" type="presParOf" srcId="{C74C2030-7706-4DF5-A050-16CDD3EBBD5E}" destId="{1705C04C-AC87-48EF-BBC0-B8BA6BB5DD1D}" srcOrd="0" destOrd="0" presId="urn:microsoft.com/office/officeart/2005/8/layout/hierarchy1"/>
    <dgm:cxn modelId="{D842EC99-20A2-4EB9-9D63-4559E6E6B470}" type="presParOf" srcId="{1705C04C-AC87-48EF-BBC0-B8BA6BB5DD1D}" destId="{37624E27-4D6F-4169-802E-CA2237E903F5}" srcOrd="0" destOrd="0" presId="urn:microsoft.com/office/officeart/2005/8/layout/hierarchy1"/>
    <dgm:cxn modelId="{CAB5D1A7-4502-450B-A512-0D5F5954E400}" type="presParOf" srcId="{1705C04C-AC87-48EF-BBC0-B8BA6BB5DD1D}" destId="{202237F2-E3C0-4174-A6DC-5C7AB7D0D0DA}" srcOrd="1" destOrd="0" presId="urn:microsoft.com/office/officeart/2005/8/layout/hierarchy1"/>
    <dgm:cxn modelId="{ABFCBE4E-0B6A-44C4-A726-688BE6106D8B}" type="presParOf" srcId="{C74C2030-7706-4DF5-A050-16CDD3EBBD5E}" destId="{05A670B2-B7AB-4765-9D7B-90930E08090E}" srcOrd="1" destOrd="0" presId="urn:microsoft.com/office/officeart/2005/8/layout/hierarchy1"/>
    <dgm:cxn modelId="{119026DE-D904-4526-AE67-C3EFBD36C0DE}" type="presParOf" srcId="{90A33C38-CFBB-4B48-89C0-1AA68A0275A2}" destId="{D96BE07A-EFDC-4B81-9F01-EA4A557F9CE6}" srcOrd="1" destOrd="0" presId="urn:microsoft.com/office/officeart/2005/8/layout/hierarchy1"/>
    <dgm:cxn modelId="{ED8B7E1F-CFBF-4A7B-86AD-6C3557DDAE23}" type="presParOf" srcId="{D96BE07A-EFDC-4B81-9F01-EA4A557F9CE6}" destId="{077AD64E-4581-456A-BE85-3C038111BADF}" srcOrd="0" destOrd="0" presId="urn:microsoft.com/office/officeart/2005/8/layout/hierarchy1"/>
    <dgm:cxn modelId="{EA18EA25-8CF1-4DFA-A82A-1E1342B7B6F5}" type="presParOf" srcId="{077AD64E-4581-456A-BE85-3C038111BADF}" destId="{C179901C-AC55-486D-BA68-1E553C0FC0D1}" srcOrd="0" destOrd="0" presId="urn:microsoft.com/office/officeart/2005/8/layout/hierarchy1"/>
    <dgm:cxn modelId="{72193321-B43A-4A05-837D-AB64976DB817}" type="presParOf" srcId="{077AD64E-4581-456A-BE85-3C038111BADF}" destId="{AFC02056-A0D0-4579-853B-5D9010E8DDFA}" srcOrd="1" destOrd="0" presId="urn:microsoft.com/office/officeart/2005/8/layout/hierarchy1"/>
    <dgm:cxn modelId="{DA356DC2-2849-4129-ACE8-42D7423D37DE}" type="presParOf" srcId="{D96BE07A-EFDC-4B81-9F01-EA4A557F9CE6}" destId="{76BBCD85-5211-4B3A-8737-9C7882451AA7}" srcOrd="1" destOrd="0" presId="urn:microsoft.com/office/officeart/2005/8/layout/hierarchy1"/>
    <dgm:cxn modelId="{CC2046F6-A6CC-40F6-920F-6BB9825A9CB3}" type="presParOf" srcId="{90A33C38-CFBB-4B48-89C0-1AA68A0275A2}" destId="{BC073251-51B8-4751-8B3F-667BF7061A27}" srcOrd="2" destOrd="0" presId="urn:microsoft.com/office/officeart/2005/8/layout/hierarchy1"/>
    <dgm:cxn modelId="{EF571E5E-17C8-4B94-ABF0-1E2F4B7833B5}" type="presParOf" srcId="{BC073251-51B8-4751-8B3F-667BF7061A27}" destId="{5F681486-D355-4DB9-8813-9C488D7AC5CF}" srcOrd="0" destOrd="0" presId="urn:microsoft.com/office/officeart/2005/8/layout/hierarchy1"/>
    <dgm:cxn modelId="{35D150A5-CDDA-4E68-83F1-B3A549496363}" type="presParOf" srcId="{5F681486-D355-4DB9-8813-9C488D7AC5CF}" destId="{D12DEF0A-2FE6-4051-A6AB-7B7C2DD88D47}" srcOrd="0" destOrd="0" presId="urn:microsoft.com/office/officeart/2005/8/layout/hierarchy1"/>
    <dgm:cxn modelId="{72DE8681-D38D-462A-BCC7-058DF08F1DDB}" type="presParOf" srcId="{5F681486-D355-4DB9-8813-9C488D7AC5CF}" destId="{D23C223A-5B81-47CF-8AB8-D8C27284AF70}" srcOrd="1" destOrd="0" presId="urn:microsoft.com/office/officeart/2005/8/layout/hierarchy1"/>
    <dgm:cxn modelId="{CC42BF7C-493C-4ED3-8341-BBDD184A81AF}" type="presParOf" srcId="{BC073251-51B8-4751-8B3F-667BF7061A27}" destId="{D15B6313-73DC-444D-83F0-CECFE89E9C03}" srcOrd="1" destOrd="0" presId="urn:microsoft.com/office/officeart/2005/8/layout/hierarchy1"/>
    <dgm:cxn modelId="{12BBA1CB-35B5-4B05-B6C4-0B8560CD375A}" type="presParOf" srcId="{90A33C38-CFBB-4B48-89C0-1AA68A0275A2}" destId="{B74C0F4D-D95E-4A2F-B776-7C83075095E1}" srcOrd="3" destOrd="0" presId="urn:microsoft.com/office/officeart/2005/8/layout/hierarchy1"/>
    <dgm:cxn modelId="{D42EAFBB-26C9-45CD-B094-AF8A2305FB68}" type="presParOf" srcId="{B74C0F4D-D95E-4A2F-B776-7C83075095E1}" destId="{7FBC154E-2654-4D99-BD81-808D21A85C68}" srcOrd="0" destOrd="0" presId="urn:microsoft.com/office/officeart/2005/8/layout/hierarchy1"/>
    <dgm:cxn modelId="{082AEF6D-7B98-4B70-9206-9442186B517E}" type="presParOf" srcId="{7FBC154E-2654-4D99-BD81-808D21A85C68}" destId="{FB1C2BB3-BDAB-4A18-BE9D-0AC67B1AAC43}" srcOrd="0" destOrd="0" presId="urn:microsoft.com/office/officeart/2005/8/layout/hierarchy1"/>
    <dgm:cxn modelId="{CC1E1C1E-A4B9-474A-B748-41378E191F64}" type="presParOf" srcId="{7FBC154E-2654-4D99-BD81-808D21A85C68}" destId="{F583C2D2-FD9B-4F1F-995F-E45A273EBD5F}" srcOrd="1" destOrd="0" presId="urn:microsoft.com/office/officeart/2005/8/layout/hierarchy1"/>
    <dgm:cxn modelId="{3DD85271-BD3C-4B16-989D-67E767B7521E}" type="presParOf" srcId="{B74C0F4D-D95E-4A2F-B776-7C83075095E1}" destId="{BB95B241-2A3A-483A-A72C-06D60867512E}" srcOrd="1" destOrd="0" presId="urn:microsoft.com/office/officeart/2005/8/layout/hierarchy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456D0F-D6F0-4213-801D-E36CE2C69D67}">
      <dsp:nvSpPr>
        <dsp:cNvPr id="0" name=""/>
        <dsp:cNvSpPr/>
      </dsp:nvSpPr>
      <dsp:spPr>
        <a:xfrm>
          <a:off x="0" y="340"/>
          <a:ext cx="7203281" cy="797639"/>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64D01A1-1701-4472-95B6-029E268A2A13}">
      <dsp:nvSpPr>
        <dsp:cNvPr id="0" name=""/>
        <dsp:cNvSpPr/>
      </dsp:nvSpPr>
      <dsp:spPr>
        <a:xfrm>
          <a:off x="241286" y="179809"/>
          <a:ext cx="438701" cy="43870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1F0A273-268B-4D81-B1BB-F1B1BEF24EF7}">
      <dsp:nvSpPr>
        <dsp:cNvPr id="0" name=""/>
        <dsp:cNvSpPr/>
      </dsp:nvSpPr>
      <dsp:spPr>
        <a:xfrm>
          <a:off x="921273" y="340"/>
          <a:ext cx="6282007" cy="7976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4417" tIns="84417" rIns="84417" bIns="84417" numCol="1" spcCol="1270" anchor="ctr" anchorCtr="0">
          <a:noAutofit/>
        </a:bodyPr>
        <a:lstStyle/>
        <a:p>
          <a:pPr marL="0" lvl="0" indent="0" algn="l" defTabSz="666750">
            <a:lnSpc>
              <a:spcPct val="90000"/>
            </a:lnSpc>
            <a:spcBef>
              <a:spcPct val="0"/>
            </a:spcBef>
            <a:spcAft>
              <a:spcPct val="35000"/>
            </a:spcAft>
            <a:buNone/>
          </a:pPr>
          <a:r>
            <a:rPr lang="en-GB" sz="1500" kern="1200"/>
            <a:t>Film industry give rise to a large number of movies in a year. But only a few make it upto the mark.</a:t>
          </a:r>
          <a:endParaRPr lang="en-US" sz="1500" kern="1200"/>
        </a:p>
      </dsp:txBody>
      <dsp:txXfrm>
        <a:off x="921273" y="340"/>
        <a:ext cx="6282007" cy="797639"/>
      </dsp:txXfrm>
    </dsp:sp>
    <dsp:sp modelId="{568392B9-0F6C-41BF-87E5-400C6E04BB5D}">
      <dsp:nvSpPr>
        <dsp:cNvPr id="0" name=""/>
        <dsp:cNvSpPr/>
      </dsp:nvSpPr>
      <dsp:spPr>
        <a:xfrm>
          <a:off x="0" y="997390"/>
          <a:ext cx="7203281" cy="797639"/>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5ABB768-60CD-49F1-A60C-103EAEED32B0}">
      <dsp:nvSpPr>
        <dsp:cNvPr id="0" name=""/>
        <dsp:cNvSpPr/>
      </dsp:nvSpPr>
      <dsp:spPr>
        <a:xfrm>
          <a:off x="241286" y="1176859"/>
          <a:ext cx="438701" cy="43870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C6EC4D3-4F71-4A80-8F30-4F8EF3CC618B}">
      <dsp:nvSpPr>
        <dsp:cNvPr id="0" name=""/>
        <dsp:cNvSpPr/>
      </dsp:nvSpPr>
      <dsp:spPr>
        <a:xfrm>
          <a:off x="921273" y="997390"/>
          <a:ext cx="6282007" cy="7976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4417" tIns="84417" rIns="84417" bIns="84417" numCol="1" spcCol="1270" anchor="ctr" anchorCtr="0">
          <a:noAutofit/>
        </a:bodyPr>
        <a:lstStyle/>
        <a:p>
          <a:pPr marL="0" lvl="0" indent="0" algn="l" defTabSz="666750">
            <a:lnSpc>
              <a:spcPct val="90000"/>
            </a:lnSpc>
            <a:spcBef>
              <a:spcPct val="0"/>
            </a:spcBef>
            <a:spcAft>
              <a:spcPct val="35000"/>
            </a:spcAft>
            <a:buNone/>
          </a:pPr>
          <a:r>
            <a:rPr lang="en-GB" sz="1500" kern="1200"/>
            <a:t>Movie industry specialists also agree that it is a key success factor of movies to use analysis and prediction techniques which helps movie production companies and investors achieve financial success.</a:t>
          </a:r>
          <a:endParaRPr lang="en-US" sz="1500" kern="1200"/>
        </a:p>
      </dsp:txBody>
      <dsp:txXfrm>
        <a:off x="921273" y="997390"/>
        <a:ext cx="6282007" cy="797639"/>
      </dsp:txXfrm>
    </dsp:sp>
    <dsp:sp modelId="{62CBAED1-9ED2-4C61-A82C-3C40DDB98F86}">
      <dsp:nvSpPr>
        <dsp:cNvPr id="0" name=""/>
        <dsp:cNvSpPr/>
      </dsp:nvSpPr>
      <dsp:spPr>
        <a:xfrm>
          <a:off x="0" y="1994440"/>
          <a:ext cx="7203281" cy="797639"/>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C043AA6-00B1-4123-BF27-7917B37E461D}">
      <dsp:nvSpPr>
        <dsp:cNvPr id="0" name=""/>
        <dsp:cNvSpPr/>
      </dsp:nvSpPr>
      <dsp:spPr>
        <a:xfrm>
          <a:off x="241286" y="2173909"/>
          <a:ext cx="438701" cy="43870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AA896DD-4641-42FD-A948-460986E196B1}">
      <dsp:nvSpPr>
        <dsp:cNvPr id="0" name=""/>
        <dsp:cNvSpPr/>
      </dsp:nvSpPr>
      <dsp:spPr>
        <a:xfrm>
          <a:off x="921273" y="1994440"/>
          <a:ext cx="6282007" cy="7976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4417" tIns="84417" rIns="84417" bIns="84417" numCol="1" spcCol="1270" anchor="ctr" anchorCtr="0">
          <a:noAutofit/>
        </a:bodyPr>
        <a:lstStyle/>
        <a:p>
          <a:pPr marL="0" lvl="0" indent="0" algn="l" defTabSz="666750">
            <a:lnSpc>
              <a:spcPct val="90000"/>
            </a:lnSpc>
            <a:spcBef>
              <a:spcPct val="0"/>
            </a:spcBef>
            <a:spcAft>
              <a:spcPct val="35000"/>
            </a:spcAft>
            <a:buNone/>
          </a:pPr>
          <a:r>
            <a:rPr lang="en-GB" sz="1500" kern="1200"/>
            <a:t>We aim to rate the movies and then find the difference which will help gain the results of the accuracy of particular model.</a:t>
          </a:r>
          <a:endParaRPr lang="en-US" sz="1500" kern="1200"/>
        </a:p>
      </dsp:txBody>
      <dsp:txXfrm>
        <a:off x="921273" y="1994440"/>
        <a:ext cx="6282007" cy="79763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3F823A-A0E1-4409-9BF5-F66B00032180}">
      <dsp:nvSpPr>
        <dsp:cNvPr id="0" name=""/>
        <dsp:cNvSpPr/>
      </dsp:nvSpPr>
      <dsp:spPr>
        <a:xfrm>
          <a:off x="115189" y="1629"/>
          <a:ext cx="2789161" cy="2789161"/>
        </a:xfrm>
        <a:prstGeom prst="ellipse">
          <a:avLst/>
        </a:prstGeom>
        <a:solidFill>
          <a:schemeClr val="accent5">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GB" sz="1300" kern="1200"/>
            <a:t>We also hope to offer insight on the determining factors of film ratings that will guide producers through film promotions. </a:t>
          </a:r>
          <a:endParaRPr lang="en-US" sz="1300" kern="1200"/>
        </a:p>
      </dsp:txBody>
      <dsp:txXfrm>
        <a:off x="523652" y="410092"/>
        <a:ext cx="1972235" cy="1972235"/>
      </dsp:txXfrm>
    </dsp:sp>
    <dsp:sp modelId="{78E8B8AA-EAD3-4C05-99C6-DBAA49177EAC}">
      <dsp:nvSpPr>
        <dsp:cNvPr id="0" name=""/>
        <dsp:cNvSpPr/>
      </dsp:nvSpPr>
      <dsp:spPr>
        <a:xfrm rot="5400000">
          <a:off x="3134456" y="1026646"/>
          <a:ext cx="976206" cy="739127"/>
        </a:xfrm>
        <a:prstGeom prst="triangl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E71890A2-4C7D-45C9-8C1E-14131E987378}">
      <dsp:nvSpPr>
        <dsp:cNvPr id="0" name=""/>
        <dsp:cNvSpPr/>
      </dsp:nvSpPr>
      <dsp:spPr>
        <a:xfrm>
          <a:off x="4298930" y="1629"/>
          <a:ext cx="2789161" cy="2789161"/>
        </a:xfrm>
        <a:prstGeom prst="ellipse">
          <a:avLst/>
        </a:prstGeom>
        <a:solidFill>
          <a:schemeClr val="accent5">
            <a:hueOff val="-1684631"/>
            <a:satOff val="-7944"/>
            <a:lumOff val="196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GB" sz="1300" kern="1200"/>
            <a:t>To predict movie ratings, we have researched various features and evaluated their performance in the prediction accuracy. We have used KNN, decision tree, random forest and linear regression as input algorithms for our movie dataset.</a:t>
          </a:r>
          <a:endParaRPr lang="en-US" sz="1300" kern="1200"/>
        </a:p>
      </dsp:txBody>
      <dsp:txXfrm>
        <a:off x="4707393" y="410092"/>
        <a:ext cx="1972235" cy="197223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294B9B-CC18-4251-9F2E-EE6E3694CE20}">
      <dsp:nvSpPr>
        <dsp:cNvPr id="0" name=""/>
        <dsp:cNvSpPr/>
      </dsp:nvSpPr>
      <dsp:spPr>
        <a:xfrm>
          <a:off x="0" y="340"/>
          <a:ext cx="7203281" cy="797639"/>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63243A6-99F9-46F7-B5DA-D7FABC62E9CB}">
      <dsp:nvSpPr>
        <dsp:cNvPr id="0" name=""/>
        <dsp:cNvSpPr/>
      </dsp:nvSpPr>
      <dsp:spPr>
        <a:xfrm>
          <a:off x="241286" y="179809"/>
          <a:ext cx="438701" cy="43870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780BCBD-0850-4180-8A7B-D8779FEC785C}">
      <dsp:nvSpPr>
        <dsp:cNvPr id="0" name=""/>
        <dsp:cNvSpPr/>
      </dsp:nvSpPr>
      <dsp:spPr>
        <a:xfrm>
          <a:off x="921273" y="340"/>
          <a:ext cx="6282007" cy="7976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4417" tIns="84417" rIns="84417" bIns="84417" numCol="1" spcCol="1270" anchor="ctr" anchorCtr="0">
          <a:noAutofit/>
        </a:bodyPr>
        <a:lstStyle/>
        <a:p>
          <a:pPr marL="0" lvl="0" indent="0" algn="l" defTabSz="622300">
            <a:lnSpc>
              <a:spcPct val="90000"/>
            </a:lnSpc>
            <a:spcBef>
              <a:spcPct val="0"/>
            </a:spcBef>
            <a:spcAft>
              <a:spcPct val="35000"/>
            </a:spcAft>
            <a:buNone/>
          </a:pPr>
          <a:r>
            <a:rPr lang="en-GB" sz="1400" kern="1200"/>
            <a:t>The objective of this project is to learn from the data and predict the ratings which will also predict which algorithms have the proper accuracy in rating the movies regarding the dataset.</a:t>
          </a:r>
          <a:endParaRPr lang="en-US" sz="1400" kern="1200"/>
        </a:p>
      </dsp:txBody>
      <dsp:txXfrm>
        <a:off x="921273" y="340"/>
        <a:ext cx="6282007" cy="797639"/>
      </dsp:txXfrm>
    </dsp:sp>
    <dsp:sp modelId="{304D2CC2-A3BF-40FB-BC4F-D22747A618D4}">
      <dsp:nvSpPr>
        <dsp:cNvPr id="0" name=""/>
        <dsp:cNvSpPr/>
      </dsp:nvSpPr>
      <dsp:spPr>
        <a:xfrm>
          <a:off x="0" y="997390"/>
          <a:ext cx="7203281" cy="797639"/>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ADF1A84-A123-439A-B9BA-DBDDB3FEBC03}">
      <dsp:nvSpPr>
        <dsp:cNvPr id="0" name=""/>
        <dsp:cNvSpPr/>
      </dsp:nvSpPr>
      <dsp:spPr>
        <a:xfrm>
          <a:off x="241286" y="1176859"/>
          <a:ext cx="438701" cy="43870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24B3BFA-1E8C-47A8-8FC8-3B0E5739A694}">
      <dsp:nvSpPr>
        <dsp:cNvPr id="0" name=""/>
        <dsp:cNvSpPr/>
      </dsp:nvSpPr>
      <dsp:spPr>
        <a:xfrm>
          <a:off x="921273" y="997390"/>
          <a:ext cx="6282007" cy="7976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4417" tIns="84417" rIns="84417" bIns="84417" numCol="1" spcCol="1270" anchor="ctr" anchorCtr="0">
          <a:noAutofit/>
        </a:bodyPr>
        <a:lstStyle/>
        <a:p>
          <a:pPr marL="0" lvl="0" indent="0" algn="l" defTabSz="622300">
            <a:lnSpc>
              <a:spcPct val="90000"/>
            </a:lnSpc>
            <a:spcBef>
              <a:spcPct val="0"/>
            </a:spcBef>
            <a:spcAft>
              <a:spcPct val="35000"/>
            </a:spcAft>
            <a:buNone/>
          </a:pPr>
          <a:r>
            <a:rPr lang="en-GB" sz="1400" kern="1200"/>
            <a:t>The end results of this prediction model will be to check the accuracy of various machine learning models and then differentiating them.</a:t>
          </a:r>
          <a:endParaRPr lang="en-US" sz="1400" kern="1200"/>
        </a:p>
      </dsp:txBody>
      <dsp:txXfrm>
        <a:off x="921273" y="997390"/>
        <a:ext cx="6282007" cy="797639"/>
      </dsp:txXfrm>
    </dsp:sp>
    <dsp:sp modelId="{5ECFF8AC-AE17-4DAA-A20A-84332D2C1F99}">
      <dsp:nvSpPr>
        <dsp:cNvPr id="0" name=""/>
        <dsp:cNvSpPr/>
      </dsp:nvSpPr>
      <dsp:spPr>
        <a:xfrm>
          <a:off x="0" y="1994440"/>
          <a:ext cx="7203281" cy="797639"/>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9CE4228-E425-4B20-8150-71CEDCD76B7F}">
      <dsp:nvSpPr>
        <dsp:cNvPr id="0" name=""/>
        <dsp:cNvSpPr/>
      </dsp:nvSpPr>
      <dsp:spPr>
        <a:xfrm>
          <a:off x="241286" y="2173909"/>
          <a:ext cx="438701" cy="43870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8F5F1BF-9C13-4720-93BF-7B1D316A280D}">
      <dsp:nvSpPr>
        <dsp:cNvPr id="0" name=""/>
        <dsp:cNvSpPr/>
      </dsp:nvSpPr>
      <dsp:spPr>
        <a:xfrm>
          <a:off x="921273" y="1994440"/>
          <a:ext cx="6282007" cy="7976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4417" tIns="84417" rIns="84417" bIns="84417" numCol="1" spcCol="1270" anchor="ctr" anchorCtr="0">
          <a:noAutofit/>
        </a:bodyPr>
        <a:lstStyle/>
        <a:p>
          <a:pPr marL="0" lvl="0" indent="0" algn="l" defTabSz="622300">
            <a:lnSpc>
              <a:spcPct val="90000"/>
            </a:lnSpc>
            <a:spcBef>
              <a:spcPct val="0"/>
            </a:spcBef>
            <a:spcAft>
              <a:spcPct val="35000"/>
            </a:spcAft>
            <a:buNone/>
          </a:pPr>
          <a:r>
            <a:rPr lang="en-GB" sz="1400" kern="1200"/>
            <a:t>There is no particular formula for analyzing and calculating the net gross a movie could earn. However by analyzing revenues from movies, a prototype can be built be such that it could be predicting the estimated income for a specific film.</a:t>
          </a:r>
          <a:endParaRPr lang="en-US" sz="1400" kern="1200"/>
        </a:p>
      </dsp:txBody>
      <dsp:txXfrm>
        <a:off x="921273" y="1994440"/>
        <a:ext cx="6282007" cy="79763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624E27-4D6F-4169-802E-CA2237E903F5}">
      <dsp:nvSpPr>
        <dsp:cNvPr id="0" name=""/>
        <dsp:cNvSpPr/>
      </dsp:nvSpPr>
      <dsp:spPr>
        <a:xfrm>
          <a:off x="2110" y="688757"/>
          <a:ext cx="1506780" cy="956805"/>
        </a:xfrm>
        <a:prstGeom prst="roundRect">
          <a:avLst>
            <a:gd name="adj" fmla="val 10000"/>
          </a:avLst>
        </a:prstGeom>
        <a:gradFill rotWithShape="0">
          <a:gsLst>
            <a:gs pos="0">
              <a:schemeClr val="accent1">
                <a:hueOff val="0"/>
                <a:satOff val="0"/>
                <a:lumOff val="0"/>
                <a:alphaOff val="0"/>
                <a:tint val="98000"/>
                <a:satMod val="110000"/>
                <a:lumMod val="104000"/>
              </a:schemeClr>
            </a:gs>
            <a:gs pos="69000">
              <a:schemeClr val="accent1">
                <a:hueOff val="0"/>
                <a:satOff val="0"/>
                <a:lumOff val="0"/>
                <a:alphaOff val="0"/>
                <a:shade val="88000"/>
                <a:satMod val="130000"/>
                <a:lumMod val="92000"/>
              </a:schemeClr>
            </a:gs>
            <a:gs pos="100000">
              <a:schemeClr val="accent1">
                <a:hueOff val="0"/>
                <a:satOff val="0"/>
                <a:lumOff val="0"/>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202237F2-E3C0-4174-A6DC-5C7AB7D0D0DA}">
      <dsp:nvSpPr>
        <dsp:cNvPr id="0" name=""/>
        <dsp:cNvSpPr/>
      </dsp:nvSpPr>
      <dsp:spPr>
        <a:xfrm>
          <a:off x="169530" y="847806"/>
          <a:ext cx="1506780" cy="956805"/>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KNN</a:t>
          </a:r>
        </a:p>
      </dsp:txBody>
      <dsp:txXfrm>
        <a:off x="197554" y="875830"/>
        <a:ext cx="1450732" cy="900757"/>
      </dsp:txXfrm>
    </dsp:sp>
    <dsp:sp modelId="{C179901C-AC55-486D-BA68-1E553C0FC0D1}">
      <dsp:nvSpPr>
        <dsp:cNvPr id="0" name=""/>
        <dsp:cNvSpPr/>
      </dsp:nvSpPr>
      <dsp:spPr>
        <a:xfrm>
          <a:off x="1843730" y="688757"/>
          <a:ext cx="1506780" cy="956805"/>
        </a:xfrm>
        <a:prstGeom prst="roundRect">
          <a:avLst>
            <a:gd name="adj" fmla="val 10000"/>
          </a:avLst>
        </a:prstGeom>
        <a:gradFill rotWithShape="0">
          <a:gsLst>
            <a:gs pos="0">
              <a:schemeClr val="accent1">
                <a:hueOff val="0"/>
                <a:satOff val="0"/>
                <a:lumOff val="0"/>
                <a:alphaOff val="0"/>
                <a:tint val="98000"/>
                <a:satMod val="110000"/>
                <a:lumMod val="104000"/>
              </a:schemeClr>
            </a:gs>
            <a:gs pos="69000">
              <a:schemeClr val="accent1">
                <a:hueOff val="0"/>
                <a:satOff val="0"/>
                <a:lumOff val="0"/>
                <a:alphaOff val="0"/>
                <a:shade val="88000"/>
                <a:satMod val="130000"/>
                <a:lumMod val="92000"/>
              </a:schemeClr>
            </a:gs>
            <a:gs pos="100000">
              <a:schemeClr val="accent1">
                <a:hueOff val="0"/>
                <a:satOff val="0"/>
                <a:lumOff val="0"/>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AFC02056-A0D0-4579-853B-5D9010E8DDFA}">
      <dsp:nvSpPr>
        <dsp:cNvPr id="0" name=""/>
        <dsp:cNvSpPr/>
      </dsp:nvSpPr>
      <dsp:spPr>
        <a:xfrm>
          <a:off x="2011150" y="847806"/>
          <a:ext cx="1506780" cy="956805"/>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Decision Trees</a:t>
          </a:r>
        </a:p>
      </dsp:txBody>
      <dsp:txXfrm>
        <a:off x="2039174" y="875830"/>
        <a:ext cx="1450732" cy="900757"/>
      </dsp:txXfrm>
    </dsp:sp>
    <dsp:sp modelId="{D12DEF0A-2FE6-4051-A6AB-7B7C2DD88D47}">
      <dsp:nvSpPr>
        <dsp:cNvPr id="0" name=""/>
        <dsp:cNvSpPr/>
      </dsp:nvSpPr>
      <dsp:spPr>
        <a:xfrm>
          <a:off x="3685350" y="688757"/>
          <a:ext cx="1506780" cy="956805"/>
        </a:xfrm>
        <a:prstGeom prst="roundRect">
          <a:avLst>
            <a:gd name="adj" fmla="val 10000"/>
          </a:avLst>
        </a:prstGeom>
        <a:gradFill rotWithShape="0">
          <a:gsLst>
            <a:gs pos="0">
              <a:schemeClr val="accent1">
                <a:hueOff val="0"/>
                <a:satOff val="0"/>
                <a:lumOff val="0"/>
                <a:alphaOff val="0"/>
                <a:tint val="98000"/>
                <a:satMod val="110000"/>
                <a:lumMod val="104000"/>
              </a:schemeClr>
            </a:gs>
            <a:gs pos="69000">
              <a:schemeClr val="accent1">
                <a:hueOff val="0"/>
                <a:satOff val="0"/>
                <a:lumOff val="0"/>
                <a:alphaOff val="0"/>
                <a:shade val="88000"/>
                <a:satMod val="130000"/>
                <a:lumMod val="92000"/>
              </a:schemeClr>
            </a:gs>
            <a:gs pos="100000">
              <a:schemeClr val="accent1">
                <a:hueOff val="0"/>
                <a:satOff val="0"/>
                <a:lumOff val="0"/>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D23C223A-5B81-47CF-8AB8-D8C27284AF70}">
      <dsp:nvSpPr>
        <dsp:cNvPr id="0" name=""/>
        <dsp:cNvSpPr/>
      </dsp:nvSpPr>
      <dsp:spPr>
        <a:xfrm>
          <a:off x="3852770" y="847806"/>
          <a:ext cx="1506780" cy="956805"/>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Random Forest</a:t>
          </a:r>
        </a:p>
      </dsp:txBody>
      <dsp:txXfrm>
        <a:off x="3880794" y="875830"/>
        <a:ext cx="1450732" cy="900757"/>
      </dsp:txXfrm>
    </dsp:sp>
    <dsp:sp modelId="{FB1C2BB3-BDAB-4A18-BE9D-0AC67B1AAC43}">
      <dsp:nvSpPr>
        <dsp:cNvPr id="0" name=""/>
        <dsp:cNvSpPr/>
      </dsp:nvSpPr>
      <dsp:spPr>
        <a:xfrm>
          <a:off x="5526970" y="688757"/>
          <a:ext cx="1506780" cy="956805"/>
        </a:xfrm>
        <a:prstGeom prst="roundRect">
          <a:avLst>
            <a:gd name="adj" fmla="val 10000"/>
          </a:avLst>
        </a:prstGeom>
        <a:gradFill rotWithShape="0">
          <a:gsLst>
            <a:gs pos="0">
              <a:schemeClr val="accent1">
                <a:hueOff val="0"/>
                <a:satOff val="0"/>
                <a:lumOff val="0"/>
                <a:alphaOff val="0"/>
                <a:tint val="98000"/>
                <a:satMod val="110000"/>
                <a:lumMod val="104000"/>
              </a:schemeClr>
            </a:gs>
            <a:gs pos="69000">
              <a:schemeClr val="accent1">
                <a:hueOff val="0"/>
                <a:satOff val="0"/>
                <a:lumOff val="0"/>
                <a:alphaOff val="0"/>
                <a:shade val="88000"/>
                <a:satMod val="130000"/>
                <a:lumMod val="92000"/>
              </a:schemeClr>
            </a:gs>
            <a:gs pos="100000">
              <a:schemeClr val="accent1">
                <a:hueOff val="0"/>
                <a:satOff val="0"/>
                <a:lumOff val="0"/>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F583C2D2-FD9B-4F1F-995F-E45A273EBD5F}">
      <dsp:nvSpPr>
        <dsp:cNvPr id="0" name=""/>
        <dsp:cNvSpPr/>
      </dsp:nvSpPr>
      <dsp:spPr>
        <a:xfrm>
          <a:off x="5694390" y="847806"/>
          <a:ext cx="1506780" cy="956805"/>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Linear Regression</a:t>
          </a:r>
        </a:p>
      </dsp:txBody>
      <dsp:txXfrm>
        <a:off x="5722414" y="875830"/>
        <a:ext cx="1450732" cy="900757"/>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bProcess2">
  <dgm:title val=""/>
  <dgm:desc val=""/>
  <dgm:catLst>
    <dgm:cat type="process" pri="24000"/>
  </dgm:catLst>
  <dgm:sampData>
    <dgm:dataModel>
      <dgm:ptLst>
        <dgm:pt modelId="0" type="doc"/>
        <dgm:pt modelId="1">
          <dgm:prSet phldr="1"/>
        </dgm:pt>
        <dgm:pt modelId="2">
          <dgm:prSet phldr="1"/>
        </dgm:pt>
        <dgm:pt modelId="3">
          <dgm:prSet phldr="1"/>
        </dgm:pt>
        <dgm:pt modelId="4">
          <dgm:prSet phldr="1"/>
        </dgm:pt>
        <dgm:pt modelId="5">
          <dgm:prSet phldr="1"/>
        </dgm:pt>
        <dgm:pt modelId="6">
          <dgm:prSet phldr="1"/>
        </dgm:pt>
        <dgm:pt modelId="7">
          <dgm:prSet phldr="1"/>
        </dgm:pt>
        <dgm:pt modelId="8">
          <dgm:prSet phldr="1"/>
        </dgm:pt>
        <dgm:pt modelId="9">
          <dgm:prSet phldr="1"/>
        </dgm:pt>
      </dgm:ptLst>
      <dgm:cxnLst>
        <dgm:cxn modelId="10" srcId="0" destId="1" srcOrd="0" destOrd="0"/>
        <dgm:cxn modelId="11" srcId="0" destId="2" srcOrd="1" destOrd="0"/>
        <dgm:cxn modelId="12" srcId="0" destId="3" srcOrd="2" destOrd="0"/>
        <dgm:cxn modelId="13" srcId="0" destId="4" srcOrd="3" destOrd="0"/>
        <dgm:cxn modelId="14" srcId="0" destId="5" srcOrd="4" destOrd="0"/>
        <dgm:cxn modelId="15" srcId="0" destId="6" srcOrd="5" destOrd="0"/>
        <dgm:cxn modelId="16" srcId="0" destId="7" srcOrd="6" destOrd="0"/>
        <dgm:cxn modelId="17" srcId="0" destId="8" srcOrd="7" destOrd="0"/>
        <dgm:cxn modelId="18" srcId="0" destId="9" srcOrd="8"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dgm:varLst>
    <dgm:choose name="Name0">
      <dgm:if name="Name1" func="var" arg="dir" op="equ" val="norm">
        <dgm:alg type="snake">
          <dgm:param type="grDir" val="tL"/>
          <dgm:param type="flowDir" val="col"/>
          <dgm:param type="contDir" val="revDir"/>
        </dgm:alg>
      </dgm:if>
      <dgm:else name="Name2">
        <dgm:alg type="snake">
          <dgm:param type="grDir" val="tR"/>
          <dgm:param type="flowDir" val="col"/>
          <dgm:param type="contDir" val="revDir"/>
        </dgm:alg>
      </dgm:else>
    </dgm:choose>
    <dgm:shape xmlns:r="http://schemas.openxmlformats.org/officeDocument/2006/relationships" r:blip="">
      <dgm:adjLst/>
    </dgm:shape>
    <dgm:presOf/>
    <dgm:constrLst>
      <dgm:constr type="w" for="ch" forName="firstNode" refType="w"/>
      <dgm:constr type="w" for="ch" forName="lastNode" refType="w" refFor="ch" refForName="firstNode" op="equ"/>
      <dgm:constr type="w" for="ch" forName="middleNode" refType="w" refFor="ch" refForName="firstNode" op="equ"/>
      <dgm:constr type="h" for="ch" ptType="sibTrans" refType="w" refFor="ch" refForName="middleNode" op="equ" fact="0.35"/>
      <dgm:constr type="sp" refType="w" refFor="ch" refForName="middleNode" fact="0.5"/>
      <dgm:constr type="connDist" for="des" ptType="sibTrans" op="equ"/>
      <dgm:constr type="primFontSz" for="ch" forName="firstNode" val="65"/>
      <dgm:constr type="primFontSz" for="ch" forName="lastNode" refType="primFontSz" refFor="ch" refForName="firstNode" op="equ"/>
      <dgm:constr type="primFontSz" for="des" forName="shape" val="65"/>
      <dgm:constr type="primFontSz" for="des" forName="shape" refType="primFontSz" refFor="ch" refForName="firstNode" op="lte"/>
      <dgm:constr type="primFontSz" for="des" forName="shape" refType="primFontSz" refFor="ch" refForName="lastNode" op="lte"/>
    </dgm:constrLst>
    <dgm:ruleLst/>
    <dgm:forEach name="Name3" axis="ch" ptType="node">
      <dgm:choose name="Name4">
        <dgm:if name="Name5" axis="self" ptType="node" func="pos" op="equ" val="1">
          <dgm:layoutNode name="first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if name="Name6" axis="self" ptType="node" func="revPos" op="equ" val="1">
          <dgm:layoutNode name="last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else name="Name7">
          <dgm:layoutNode name="middleNode">
            <dgm:alg type="composite"/>
            <dgm:shape xmlns:r="http://schemas.openxmlformats.org/officeDocument/2006/relationships" r:blip="">
              <dgm:adjLst/>
            </dgm:shape>
            <dgm:presOf/>
            <dgm:constrLst>
              <dgm:constr type="h" refType="w"/>
              <dgm:constr type="w" for="ch" forName="padding" refType="w"/>
              <dgm:constr type="h" for="ch" forName="padding" refType="h"/>
              <dgm:constr type="w" for="ch" forName="shape" refType="w" fact="0.667"/>
              <dgm:constr type="h" for="ch" forName="shape" refType="h" fact="0.667"/>
              <dgm:constr type="ctrX" for="ch" forName="shape" refType="w" fact="0.5"/>
              <dgm:constr type="ctrY" for="ch" forName="shape" refType="h" fact="0.5"/>
            </dgm:constrLst>
            <dgm:ruleLst/>
            <dgm:layoutNode name="padding">
              <dgm:alg type="sp"/>
              <dgm:shape xmlns:r="http://schemas.openxmlformats.org/officeDocument/2006/relationships" type="ellipse" r:blip="" hideGeom="1">
                <dgm:adjLst/>
              </dgm:shape>
              <dgm:presOf/>
              <dgm:constrLst/>
              <dgm:ruleLst/>
            </dgm:layoutNode>
            <dgm:layoutNode name="shap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else>
      </dgm:choose>
      <dgm:forEach name="Name8" axis="followSib" ptType="sibTrans" cnt="1">
        <dgm:layoutNode name="sibTrans">
          <dgm:choose name="Name9">
            <dgm:if name="Name10" func="var" arg="dir" op="equ" val="norm">
              <dgm:choose name="Name11">
                <dgm:if name="Name12" axis="self" ptType="sibTrans" func="pos" op="equ" val="1">
                  <dgm:alg type="conn">
                    <dgm:param type="begPts" val="auto"/>
                    <dgm:param type="endPts" val="auto"/>
                    <dgm:param type="srcNode" val="firstNode"/>
                    <dgm:param type="dstNode" val="shape"/>
                  </dgm:alg>
                </dgm:if>
                <dgm:if name="Name13" axis="self" ptType="sibTrans" func="revPos" op="equ" val="1">
                  <dgm:alg type="conn">
                    <dgm:param type="begPts" val="auto"/>
                    <dgm:param type="endPts" val="auto"/>
                    <dgm:param type="srcNode" val="shape"/>
                    <dgm:param type="dstNode" val="lastNode"/>
                  </dgm:alg>
                </dgm:if>
                <dgm:else name="Name14">
                  <dgm:alg type="conn">
                    <dgm:param type="begPts" val="auto"/>
                    <dgm:param type="endPts" val="auto"/>
                    <dgm:param type="srcNode" val="shape"/>
                    <dgm:param type="dstNode" val="shape"/>
                  </dgm:alg>
                </dgm:else>
              </dgm:choose>
            </dgm:if>
            <dgm:else name="Name15">
              <dgm:choose name="Name16">
                <dgm:if name="Name17" axis="self" ptType="sibTrans" func="pos" op="equ" val="1">
                  <dgm:alg type="conn">
                    <dgm:param type="begPts" val="auto"/>
                    <dgm:param type="endPts" val="auto"/>
                    <dgm:param type="srcNode" val="firstNode"/>
                    <dgm:param type="dstNode" val="shape"/>
                  </dgm:alg>
                </dgm:if>
                <dgm:if name="Name18" axis="self" ptType="sibTrans" func="revPos" op="equ" val="1">
                  <dgm:alg type="conn">
                    <dgm:param type="begPts" val="auto"/>
                    <dgm:param type="endPts" val="auto"/>
                    <dgm:param type="srcNode" val="shape"/>
                    <dgm:param type="dstNode" val="lastNode"/>
                  </dgm:alg>
                </dgm:if>
                <dgm:else name="Name19">
                  <dgm:alg type="conn">
                    <dgm:param type="begPts" val="auto"/>
                    <dgm:param type="endPts" val="auto"/>
                    <dgm:param type="srcNode" val="shape"/>
                    <dgm:param type="dstNode" val="shape"/>
                  </dgm:alg>
                </dgm:else>
              </dgm:choose>
            </dgm:else>
          </dgm:choose>
          <dgm:shape xmlns:r="http://schemas.openxmlformats.org/officeDocument/2006/relationships" rot="90" type="triangle" r:blip="">
            <dgm:adjLst/>
          </dgm:shape>
          <dgm:presOf axis="self"/>
          <dgm:constrLst>
            <dgm:constr type="w" refType="h"/>
            <dgm:constr type="connDist"/>
            <dgm:constr type="begPad" refType="connDist" fact="0.25"/>
            <dgm:constr type="endPad" refType="connDist" fact="0.22"/>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1a80bedac8d_0_14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1a80bedac8d_0_14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1a80bedac8d_0_15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1a80bedac8d_0_15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1800c1be490_0_3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1800c1be490_0_3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1a80bedac8d_0_2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1a80bedac8d_0_2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1a80bedac8d_0_2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1a80bedac8d_0_2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1a80bedac8d_0_2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1a80bedac8d_0_2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1800c1be490_0_3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1800c1be490_0_3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1a80bedac8d_0_2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1a80bedac8d_0_2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1800c1be490_0_3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1800c1be490_0_3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1a80bedac8d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1a80bedac8d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a80bedac8d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a80bedac8d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1a80bedac8d_0_2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1a80bedac8d_0_2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1a80bedac8d_0_2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g1a80bedac8d_0_2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1a80bedac8d_0_2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1a80bedac8d_0_2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1a80bedac8d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1a80bedac8d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1a80bedac8d_0_14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1a80bedac8d_0_14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g1a80bedac8d_0_2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 name="Google Shape;75;g1a80bedac8d_0_2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1a80bedac8d_0_2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1a80bedac8d_0_2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1a80bedac8d_0_2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1a80bedac8d_0_2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1a80bedac8d_0_14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1a80bedac8d_0_14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1a80bedac8d_0_15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1a80bedac8d_0_15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813335" y="601724"/>
            <a:ext cx="6477805" cy="1906073"/>
          </a:xfrm>
        </p:spPr>
        <p:txBody>
          <a:bodyPr bIns="0" anchor="b">
            <a:normAutofit/>
          </a:bodyPr>
          <a:lstStyle>
            <a:lvl1pPr algn="l">
              <a:defRPr sz="4950"/>
            </a:lvl1pPr>
          </a:lstStyle>
          <a:p>
            <a:r>
              <a:rPr lang="en-US"/>
              <a:t>Click to edit Master title style</a:t>
            </a:r>
            <a:endParaRPr lang="en-US" dirty="0"/>
          </a:p>
        </p:txBody>
      </p:sp>
      <p:sp>
        <p:nvSpPr>
          <p:cNvPr id="3" name="Subtitle 2"/>
          <p:cNvSpPr>
            <a:spLocks noGrp="1"/>
          </p:cNvSpPr>
          <p:nvPr>
            <p:ph type="subTitle" idx="1"/>
          </p:nvPr>
        </p:nvSpPr>
        <p:spPr>
          <a:xfrm>
            <a:off x="1813335" y="2648403"/>
            <a:ext cx="6477804" cy="733216"/>
          </a:xfrm>
        </p:spPr>
        <p:txBody>
          <a:bodyPr tIns="91440" bIns="91440">
            <a:normAutofit/>
          </a:bodyPr>
          <a:lstStyle>
            <a:lvl1pPr marL="0" indent="0" algn="l">
              <a:buNone/>
              <a:defRPr sz="1350" b="0" cap="all" baseline="0">
                <a:solidFill>
                  <a:schemeClr val="tx1"/>
                </a:solidFill>
              </a:defRPr>
            </a:lvl1pPr>
            <a:lvl2pPr marL="342900" indent="0" algn="ctr">
              <a:buNone/>
              <a:defRPr sz="135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12/8/2022</a:t>
            </a:fld>
            <a:endParaRPr lang="en-US" dirty="0"/>
          </a:p>
        </p:txBody>
      </p:sp>
      <p:sp>
        <p:nvSpPr>
          <p:cNvPr id="5" name="Footer Placeholder 4"/>
          <p:cNvSpPr>
            <a:spLocks noGrp="1"/>
          </p:cNvSpPr>
          <p:nvPr>
            <p:ph type="ftr" sz="quarter" idx="11"/>
          </p:nvPr>
        </p:nvSpPr>
        <p:spPr>
          <a:xfrm>
            <a:off x="1812376" y="246981"/>
            <a:ext cx="3730436" cy="231901"/>
          </a:xfrm>
        </p:spPr>
        <p:txBody>
          <a:bodyPr/>
          <a:lstStyle/>
          <a:p>
            <a:endParaRPr lang="en-US" dirty="0"/>
          </a:p>
        </p:txBody>
      </p:sp>
      <p:sp>
        <p:nvSpPr>
          <p:cNvPr id="6" name="Slide Number Placeholder 5"/>
          <p:cNvSpPr>
            <a:spLocks noGrp="1"/>
          </p:cNvSpPr>
          <p:nvPr>
            <p:ph type="sldNum" sz="quarter" idx="12"/>
          </p:nvPr>
        </p:nvSpPr>
        <p:spPr>
          <a:xfrm>
            <a:off x="1078249" y="599230"/>
            <a:ext cx="608264" cy="377684"/>
          </a:xfrm>
        </p:spPr>
        <p:txBody>
          <a:bodyPr/>
          <a:lstStyle/>
          <a:p>
            <a:pPr marL="0" lvl="0" indent="0" algn="r" rtl="0">
              <a:spcBef>
                <a:spcPts val="0"/>
              </a:spcBef>
              <a:spcAft>
                <a:spcPts val="0"/>
              </a:spcAft>
              <a:buNone/>
            </a:pPr>
            <a:fld id="{00000000-1234-1234-1234-123412341234}" type="slidenum">
              <a:rPr lang="en-GB" smtClean="0"/>
              <a:t>‹#›</a:t>
            </a:fld>
            <a:endParaRPr lang="en-GB"/>
          </a:p>
        </p:txBody>
      </p:sp>
      <p:cxnSp>
        <p:nvCxnSpPr>
          <p:cNvPr id="15" name="Straight Connector 14"/>
          <p:cNvCxnSpPr/>
          <p:nvPr/>
        </p:nvCxnSpPr>
        <p:spPr>
          <a:xfrm>
            <a:off x="1813335" y="2646407"/>
            <a:ext cx="6477804"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971327434"/>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cxnSp>
        <p:nvCxnSpPr>
          <p:cNvPr id="26" name="Straight Connector 25"/>
          <p:cNvCxnSpPr/>
          <p:nvPr/>
        </p:nvCxnSpPr>
        <p:spPr>
          <a:xfrm>
            <a:off x="1090422" y="1385316"/>
            <a:ext cx="720564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727360505"/>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079333" y="599230"/>
            <a:ext cx="1211807" cy="3494917"/>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083504" y="599230"/>
            <a:ext cx="5871623" cy="34949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cxnSp>
        <p:nvCxnSpPr>
          <p:cNvPr id="15" name="Straight Connector 14"/>
          <p:cNvCxnSpPr/>
          <p:nvPr/>
        </p:nvCxnSpPr>
        <p:spPr>
          <a:xfrm>
            <a:off x="7079333" y="599230"/>
            <a:ext cx="0" cy="3494917"/>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691211778"/>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383027264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C000E0-5092-39C8-CBE4-BFB28840C20B}"/>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DBC85151-6587-322C-5921-1C4FE2E8BDC1}"/>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ED488479-320E-1F16-044E-9F5415029F15}"/>
              </a:ext>
            </a:extLst>
          </p:cNvPr>
          <p:cNvSpPr>
            <a:spLocks noGrp="1"/>
          </p:cNvSpPr>
          <p:nvPr>
            <p:ph type="dt" sz="half" idx="10"/>
          </p:nvPr>
        </p:nvSpPr>
        <p:spPr/>
        <p:txBody>
          <a:bodyPr/>
          <a:lstStyle/>
          <a:p>
            <a:fld id="{48A87A34-81AB-432B-8DAE-1953F412C126}" type="datetimeFigureOut">
              <a:rPr lang="en-US" smtClean="0"/>
              <a:t>12/8/2022</a:t>
            </a:fld>
            <a:endParaRPr lang="en-US" dirty="0"/>
          </a:p>
        </p:txBody>
      </p:sp>
      <p:sp>
        <p:nvSpPr>
          <p:cNvPr id="5" name="Footer Placeholder 4">
            <a:extLst>
              <a:ext uri="{FF2B5EF4-FFF2-40B4-BE49-F238E27FC236}">
                <a16:creationId xmlns:a16="http://schemas.microsoft.com/office/drawing/2014/main" id="{9B19A7AB-0396-B864-5145-CECFC9F10D1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1ECF2FE9-CAF7-FC50-C5E4-8286E09197C7}"/>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3768709654"/>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468F09-544D-7A3E-FDD3-376C569C10D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AAFF461-CAA2-17F9-36CC-297F5414638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AFEE87F-B5A3-F8BF-1FDC-895C1C99372A}"/>
              </a:ext>
            </a:extLst>
          </p:cNvPr>
          <p:cNvSpPr>
            <a:spLocks noGrp="1"/>
          </p:cNvSpPr>
          <p:nvPr>
            <p:ph type="dt" sz="half" idx="10"/>
          </p:nvPr>
        </p:nvSpPr>
        <p:spPr/>
        <p:txBody>
          <a:bodyPr/>
          <a:lstStyle/>
          <a:p>
            <a:fld id="{48A87A34-81AB-432B-8DAE-1953F412C126}" type="datetimeFigureOut">
              <a:rPr lang="en-US" smtClean="0"/>
              <a:t>12/8/2022</a:t>
            </a:fld>
            <a:endParaRPr lang="en-US" dirty="0"/>
          </a:p>
        </p:txBody>
      </p:sp>
      <p:sp>
        <p:nvSpPr>
          <p:cNvPr id="5" name="Footer Placeholder 4">
            <a:extLst>
              <a:ext uri="{FF2B5EF4-FFF2-40B4-BE49-F238E27FC236}">
                <a16:creationId xmlns:a16="http://schemas.microsoft.com/office/drawing/2014/main" id="{78D32A19-0279-ADE8-CF84-6A6FD1F4FF9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846E0CB-3F6D-CF07-5CA0-682613BDB12D}"/>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2814819108"/>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AA6438-FD72-127B-E41C-924A64789A97}"/>
              </a:ext>
            </a:extLst>
          </p:cNvPr>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1FA46E25-918C-A6D8-C487-ACB0C9BB1E5B}"/>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A74362F-0879-8D9A-16F9-7E93528C6C5A}"/>
              </a:ext>
            </a:extLst>
          </p:cNvPr>
          <p:cNvSpPr>
            <a:spLocks noGrp="1"/>
          </p:cNvSpPr>
          <p:nvPr>
            <p:ph type="dt" sz="half" idx="10"/>
          </p:nvPr>
        </p:nvSpPr>
        <p:spPr/>
        <p:txBody>
          <a:bodyPr/>
          <a:lstStyle/>
          <a:p>
            <a:fld id="{48A87A34-81AB-432B-8DAE-1953F412C126}" type="datetimeFigureOut">
              <a:rPr lang="en-US" smtClean="0"/>
              <a:t>12/8/2022</a:t>
            </a:fld>
            <a:endParaRPr lang="en-US" dirty="0"/>
          </a:p>
        </p:txBody>
      </p:sp>
      <p:sp>
        <p:nvSpPr>
          <p:cNvPr id="5" name="Footer Placeholder 4">
            <a:extLst>
              <a:ext uri="{FF2B5EF4-FFF2-40B4-BE49-F238E27FC236}">
                <a16:creationId xmlns:a16="http://schemas.microsoft.com/office/drawing/2014/main" id="{53252757-C48C-28CE-3FE8-7004A050FB0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622783D-520C-56E9-6713-0F887F991BCA}"/>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2956502070"/>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EE1E2C-9785-DC89-45FD-2BF5DB5CF16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80D0079-82B5-0129-765D-588F0981E867}"/>
              </a:ext>
            </a:extLst>
          </p:cNvPr>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C305392-EBAF-661B-AC4C-700954A20430}"/>
              </a:ext>
            </a:extLst>
          </p:cNvPr>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5AF3AA4-E82E-58C9-188D-7EDC2958510A}"/>
              </a:ext>
            </a:extLst>
          </p:cNvPr>
          <p:cNvSpPr>
            <a:spLocks noGrp="1"/>
          </p:cNvSpPr>
          <p:nvPr>
            <p:ph type="dt" sz="half" idx="10"/>
          </p:nvPr>
        </p:nvSpPr>
        <p:spPr/>
        <p:txBody>
          <a:bodyPr/>
          <a:lstStyle/>
          <a:p>
            <a:fld id="{48A87A34-81AB-432B-8DAE-1953F412C126}" type="datetimeFigureOut">
              <a:rPr lang="en-US" smtClean="0"/>
              <a:t>12/8/2022</a:t>
            </a:fld>
            <a:endParaRPr lang="en-US" dirty="0"/>
          </a:p>
        </p:txBody>
      </p:sp>
      <p:sp>
        <p:nvSpPr>
          <p:cNvPr id="6" name="Footer Placeholder 5">
            <a:extLst>
              <a:ext uri="{FF2B5EF4-FFF2-40B4-BE49-F238E27FC236}">
                <a16:creationId xmlns:a16="http://schemas.microsoft.com/office/drawing/2014/main" id="{67A04473-A178-0EC9-902E-69867114B86D}"/>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F2E40576-9A96-A8DE-EE42-9F6B910863F3}"/>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2689851172"/>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2CD951-BDDE-9EED-D8F0-131F0872D61A}"/>
              </a:ext>
            </a:extLst>
          </p:cNvPr>
          <p:cNvSpPr>
            <a:spLocks noGrp="1"/>
          </p:cNvSpPr>
          <p:nvPr>
            <p:ph type="title"/>
          </p:nvPr>
        </p:nvSpPr>
        <p:spPr>
          <a:xfrm>
            <a:off x="629841" y="273844"/>
            <a:ext cx="7886700" cy="994172"/>
          </a:xfrm>
        </p:spPr>
        <p:txBody>
          <a:bodyPr/>
          <a:lstStyle/>
          <a:p>
            <a:r>
              <a:rPr lang="en-US"/>
              <a:t>Click to edit Master title style</a:t>
            </a:r>
          </a:p>
        </p:txBody>
      </p:sp>
      <p:sp>
        <p:nvSpPr>
          <p:cNvPr id="3" name="Text Placeholder 2">
            <a:extLst>
              <a:ext uri="{FF2B5EF4-FFF2-40B4-BE49-F238E27FC236}">
                <a16:creationId xmlns:a16="http://schemas.microsoft.com/office/drawing/2014/main" id="{B951C0D8-D673-3D79-8828-8D2F72AD005F}"/>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E2CCD778-7166-FE1B-0C63-40846A4271F1}"/>
              </a:ext>
            </a:extLst>
          </p:cNvPr>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4F4E19A-FE9C-2F01-D6CF-3E3E266536C4}"/>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BD6FD340-1F92-221A-8A03-E1B775D7FC79}"/>
              </a:ext>
            </a:extLst>
          </p:cNvPr>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F3D403D-FB2C-2AE6-0D3D-E0058E136099}"/>
              </a:ext>
            </a:extLst>
          </p:cNvPr>
          <p:cNvSpPr>
            <a:spLocks noGrp="1"/>
          </p:cNvSpPr>
          <p:nvPr>
            <p:ph type="dt" sz="half" idx="10"/>
          </p:nvPr>
        </p:nvSpPr>
        <p:spPr/>
        <p:txBody>
          <a:bodyPr/>
          <a:lstStyle/>
          <a:p>
            <a:fld id="{48A87A34-81AB-432B-8DAE-1953F412C126}" type="datetimeFigureOut">
              <a:rPr lang="en-US" smtClean="0"/>
              <a:t>12/8/2022</a:t>
            </a:fld>
            <a:endParaRPr lang="en-US" dirty="0"/>
          </a:p>
        </p:txBody>
      </p:sp>
      <p:sp>
        <p:nvSpPr>
          <p:cNvPr id="8" name="Footer Placeholder 7">
            <a:extLst>
              <a:ext uri="{FF2B5EF4-FFF2-40B4-BE49-F238E27FC236}">
                <a16:creationId xmlns:a16="http://schemas.microsoft.com/office/drawing/2014/main" id="{FEA19739-F722-9D6F-055D-A2C050C994EC}"/>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8D1586C0-083C-3437-785E-47FEBB59C9EE}"/>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1069855969"/>
      </p:ext>
    </p:extLst>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25A09D-5C39-B413-FBE5-EB3DC4E3496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72E3DFB-EE01-22E2-406A-AD9469D166DB}"/>
              </a:ext>
            </a:extLst>
          </p:cNvPr>
          <p:cNvSpPr>
            <a:spLocks noGrp="1"/>
          </p:cNvSpPr>
          <p:nvPr>
            <p:ph type="dt" sz="half" idx="10"/>
          </p:nvPr>
        </p:nvSpPr>
        <p:spPr/>
        <p:txBody>
          <a:bodyPr/>
          <a:lstStyle/>
          <a:p>
            <a:fld id="{48A87A34-81AB-432B-8DAE-1953F412C126}" type="datetimeFigureOut">
              <a:rPr lang="en-US" smtClean="0"/>
              <a:t>12/8/2022</a:t>
            </a:fld>
            <a:endParaRPr lang="en-US" dirty="0"/>
          </a:p>
        </p:txBody>
      </p:sp>
      <p:sp>
        <p:nvSpPr>
          <p:cNvPr id="4" name="Footer Placeholder 3">
            <a:extLst>
              <a:ext uri="{FF2B5EF4-FFF2-40B4-BE49-F238E27FC236}">
                <a16:creationId xmlns:a16="http://schemas.microsoft.com/office/drawing/2014/main" id="{48D7B398-FD93-EFBF-1000-7987A01BE12C}"/>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1CEB99E9-D01A-8F07-005D-C039BDED8AA9}"/>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3868960546"/>
      </p:ext>
    </p:extLst>
  </p:cSld>
  <p:clrMapOvr>
    <a:masterClrMapping/>
  </p:clrMapOvr>
  <p:hf sldNum="0"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68BC32C-2D4A-2317-DD37-685D48F8D76F}"/>
              </a:ext>
            </a:extLst>
          </p:cNvPr>
          <p:cNvSpPr>
            <a:spLocks noGrp="1"/>
          </p:cNvSpPr>
          <p:nvPr>
            <p:ph type="dt" sz="half" idx="10"/>
          </p:nvPr>
        </p:nvSpPr>
        <p:spPr/>
        <p:txBody>
          <a:bodyPr/>
          <a:lstStyle/>
          <a:p>
            <a:fld id="{48A87A34-81AB-432B-8DAE-1953F412C126}" type="datetimeFigureOut">
              <a:rPr lang="en-US" smtClean="0"/>
              <a:t>12/8/2022</a:t>
            </a:fld>
            <a:endParaRPr lang="en-US" dirty="0"/>
          </a:p>
        </p:txBody>
      </p:sp>
      <p:sp>
        <p:nvSpPr>
          <p:cNvPr id="3" name="Footer Placeholder 2">
            <a:extLst>
              <a:ext uri="{FF2B5EF4-FFF2-40B4-BE49-F238E27FC236}">
                <a16:creationId xmlns:a16="http://schemas.microsoft.com/office/drawing/2014/main" id="{0407C1A3-F24C-FB6C-063B-2E17BE8688B9}"/>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4A62AB2C-C281-2BC6-A22D-54880C6F3D00}"/>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39998792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cxnSp>
        <p:nvCxnSpPr>
          <p:cNvPr id="33" name="Straight Connector 32"/>
          <p:cNvCxnSpPr/>
          <p:nvPr/>
        </p:nvCxnSpPr>
        <p:spPr>
          <a:xfrm>
            <a:off x="1090422" y="1385316"/>
            <a:ext cx="720564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792944247"/>
      </p:ext>
    </p:extLst>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B02D76-45A1-A500-C368-5E9C20C96435}"/>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E9A3D831-27FD-A82A-63DB-9D466C2EA4A4}"/>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C8C6110-EB74-5652-D6F6-98748CE637E4}"/>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02D2BF37-DB9F-B7A6-13D5-A25D366F2B0A}"/>
              </a:ext>
            </a:extLst>
          </p:cNvPr>
          <p:cNvSpPr>
            <a:spLocks noGrp="1"/>
          </p:cNvSpPr>
          <p:nvPr>
            <p:ph type="dt" sz="half" idx="10"/>
          </p:nvPr>
        </p:nvSpPr>
        <p:spPr/>
        <p:txBody>
          <a:bodyPr/>
          <a:lstStyle/>
          <a:p>
            <a:fld id="{48A87A34-81AB-432B-8DAE-1953F412C126}" type="datetimeFigureOut">
              <a:rPr lang="en-US" smtClean="0"/>
              <a:t>12/8/2022</a:t>
            </a:fld>
            <a:endParaRPr lang="en-US" dirty="0"/>
          </a:p>
        </p:txBody>
      </p:sp>
      <p:sp>
        <p:nvSpPr>
          <p:cNvPr id="6" name="Footer Placeholder 5">
            <a:extLst>
              <a:ext uri="{FF2B5EF4-FFF2-40B4-BE49-F238E27FC236}">
                <a16:creationId xmlns:a16="http://schemas.microsoft.com/office/drawing/2014/main" id="{BD7F376B-C5F1-2E1E-87E1-520046FC9D47}"/>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B2D79574-4B0E-4B97-58F1-BFDECAD0587E}"/>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2667907547"/>
      </p:ext>
    </p:extLst>
  </p:cSld>
  <p:clrMapOvr>
    <a:masterClrMapping/>
  </p:clrMapOvr>
  <p:hf sldNum="0"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48D721-577B-408E-969E-29A0FA1690B4}"/>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B4EC4F3F-9109-0F86-10E6-64B09B643172}"/>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4D516644-436C-C748-520D-55ACEEC3DFB5}"/>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349CE0DF-F5A0-88B7-8BAD-BE3F2E5F6EB7}"/>
              </a:ext>
            </a:extLst>
          </p:cNvPr>
          <p:cNvSpPr>
            <a:spLocks noGrp="1"/>
          </p:cNvSpPr>
          <p:nvPr>
            <p:ph type="dt" sz="half" idx="10"/>
          </p:nvPr>
        </p:nvSpPr>
        <p:spPr/>
        <p:txBody>
          <a:bodyPr/>
          <a:lstStyle/>
          <a:p>
            <a:fld id="{48A87A34-81AB-432B-8DAE-1953F412C126}" type="datetimeFigureOut">
              <a:rPr lang="en-US" smtClean="0"/>
              <a:pPr/>
              <a:t>12/8/2022</a:t>
            </a:fld>
            <a:endParaRPr lang="en-US" dirty="0"/>
          </a:p>
        </p:txBody>
      </p:sp>
      <p:sp>
        <p:nvSpPr>
          <p:cNvPr id="6" name="Footer Placeholder 5">
            <a:extLst>
              <a:ext uri="{FF2B5EF4-FFF2-40B4-BE49-F238E27FC236}">
                <a16:creationId xmlns:a16="http://schemas.microsoft.com/office/drawing/2014/main" id="{CE3A7BC4-08DE-7150-426F-9294C3402E42}"/>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840BE367-2210-E098-B490-64F9E66894D2}"/>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1790263674"/>
      </p:ext>
    </p:extLst>
  </p:cSld>
  <p:clrMapOvr>
    <a:masterClrMapping/>
  </p:clrMapOvr>
  <p:hf sldNum="0"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8C945-C4C7-8201-6F28-09828AAF879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B04A865-5D08-026C-B243-60EE596BFB8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BDED911-7C59-465F-E344-D54F2C361154}"/>
              </a:ext>
            </a:extLst>
          </p:cNvPr>
          <p:cNvSpPr>
            <a:spLocks noGrp="1"/>
          </p:cNvSpPr>
          <p:nvPr>
            <p:ph type="dt" sz="half" idx="10"/>
          </p:nvPr>
        </p:nvSpPr>
        <p:spPr/>
        <p:txBody>
          <a:bodyPr/>
          <a:lstStyle/>
          <a:p>
            <a:fld id="{48A87A34-81AB-432B-8DAE-1953F412C126}" type="datetimeFigureOut">
              <a:rPr lang="en-US" smtClean="0"/>
              <a:t>12/8/2022</a:t>
            </a:fld>
            <a:endParaRPr lang="en-US" dirty="0"/>
          </a:p>
        </p:txBody>
      </p:sp>
      <p:sp>
        <p:nvSpPr>
          <p:cNvPr id="5" name="Footer Placeholder 4">
            <a:extLst>
              <a:ext uri="{FF2B5EF4-FFF2-40B4-BE49-F238E27FC236}">
                <a16:creationId xmlns:a16="http://schemas.microsoft.com/office/drawing/2014/main" id="{D734FA92-13C5-FC44-A72D-60E5EB03B64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8E3BC08-0887-ACF5-C51A-7C97CA8204BF}"/>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1838695213"/>
      </p:ext>
    </p:extLst>
  </p:cSld>
  <p:clrMapOvr>
    <a:masterClrMapping/>
  </p:clrMapOvr>
  <p:hf sldNum="0"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307BA40-8188-7597-F088-57B4B809E8DF}"/>
              </a:ext>
            </a:extLst>
          </p:cNvPr>
          <p:cNvSpPr>
            <a:spLocks noGrp="1"/>
          </p:cNvSpPr>
          <p:nvPr>
            <p:ph type="title" orient="vert"/>
          </p:nvPr>
        </p:nvSpPr>
        <p:spPr>
          <a:xfrm>
            <a:off x="6543675" y="273844"/>
            <a:ext cx="1971675" cy="4358879"/>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B2691F1-ECE2-16E6-321D-97FE46EB38AB}"/>
              </a:ext>
            </a:extLst>
          </p:cNvPr>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C2C2768-51BB-9601-5364-A8123816FFFD}"/>
              </a:ext>
            </a:extLst>
          </p:cNvPr>
          <p:cNvSpPr>
            <a:spLocks noGrp="1"/>
          </p:cNvSpPr>
          <p:nvPr>
            <p:ph type="dt" sz="half" idx="10"/>
          </p:nvPr>
        </p:nvSpPr>
        <p:spPr/>
        <p:txBody>
          <a:bodyPr/>
          <a:lstStyle/>
          <a:p>
            <a:fld id="{48A87A34-81AB-432B-8DAE-1953F412C126}" type="datetimeFigureOut">
              <a:rPr lang="en-US" smtClean="0"/>
              <a:t>12/8/2022</a:t>
            </a:fld>
            <a:endParaRPr lang="en-US" dirty="0"/>
          </a:p>
        </p:txBody>
      </p:sp>
      <p:sp>
        <p:nvSpPr>
          <p:cNvPr id="5" name="Footer Placeholder 4">
            <a:extLst>
              <a:ext uri="{FF2B5EF4-FFF2-40B4-BE49-F238E27FC236}">
                <a16:creationId xmlns:a16="http://schemas.microsoft.com/office/drawing/2014/main" id="{A75A7EEE-19D4-EF9A-2878-752EB0DBD262}"/>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3B997B25-7740-B583-4FB6-B72CABB0A309}"/>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2689036613"/>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90679" y="1317097"/>
            <a:ext cx="6482366" cy="1415963"/>
          </a:xfrm>
        </p:spPr>
        <p:txBody>
          <a:bodyPr anchor="b">
            <a:normAutofit/>
          </a:bodyPr>
          <a:lstStyle>
            <a:lvl1pPr algn="l">
              <a:defRPr sz="2700"/>
            </a:lvl1pPr>
          </a:lstStyle>
          <a:p>
            <a:r>
              <a:rPr lang="en-US"/>
              <a:t>Click to edit Master title style</a:t>
            </a:r>
            <a:endParaRPr lang="en-US" dirty="0"/>
          </a:p>
        </p:txBody>
      </p:sp>
      <p:sp>
        <p:nvSpPr>
          <p:cNvPr id="3" name="Text Placeholder 2"/>
          <p:cNvSpPr>
            <a:spLocks noGrp="1"/>
          </p:cNvSpPr>
          <p:nvPr>
            <p:ph type="body" idx="1"/>
          </p:nvPr>
        </p:nvSpPr>
        <p:spPr>
          <a:xfrm>
            <a:off x="1090679" y="2854647"/>
            <a:ext cx="6472835" cy="759697"/>
          </a:xfrm>
        </p:spPr>
        <p:txBody>
          <a:bodyPr tIns="91440">
            <a:normAutofit/>
          </a:bodyPr>
          <a:lstStyle>
            <a:lvl1pPr marL="0" indent="0" algn="l">
              <a:buNone/>
              <a:defRPr sz="1350">
                <a:solidFill>
                  <a:schemeClr val="tx1"/>
                </a:solidFill>
              </a:defRPr>
            </a:lvl1pPr>
            <a:lvl2pPr marL="342900" indent="0">
              <a:buNone/>
              <a:defRPr sz="135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12/8/2022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cxnSp>
        <p:nvCxnSpPr>
          <p:cNvPr id="15" name="Straight Connector 14"/>
          <p:cNvCxnSpPr/>
          <p:nvPr/>
        </p:nvCxnSpPr>
        <p:spPr>
          <a:xfrm>
            <a:off x="1090679" y="2853739"/>
            <a:ext cx="6472835"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637887407"/>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86913" y="603667"/>
            <a:ext cx="7204226" cy="794479"/>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85498" y="1508159"/>
            <a:ext cx="3483864" cy="25864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810328" y="1513007"/>
            <a:ext cx="3483864" cy="25811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12/8/2022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cxnSp>
        <p:nvCxnSpPr>
          <p:cNvPr id="35" name="Straight Connector 34"/>
          <p:cNvCxnSpPr/>
          <p:nvPr/>
        </p:nvCxnSpPr>
        <p:spPr>
          <a:xfrm>
            <a:off x="1090422" y="1385316"/>
            <a:ext cx="720564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528751222"/>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085394" y="603123"/>
            <a:ext cx="7205746" cy="79223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85393" y="1514662"/>
            <a:ext cx="3483864" cy="601457"/>
          </a:xfrm>
        </p:spPr>
        <p:txBody>
          <a:bodyPr anchor="b">
            <a:normAutofit/>
          </a:bodyPr>
          <a:lstStyle>
            <a:lvl1pPr marL="0" indent="0">
              <a:lnSpc>
                <a:spcPct val="100000"/>
              </a:lnSpc>
              <a:buNone/>
              <a:defRPr sz="1650" b="0" cap="all" baseline="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1085393" y="2118202"/>
            <a:ext cx="3483864" cy="198334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809272" y="1517253"/>
            <a:ext cx="3483864" cy="601678"/>
          </a:xfrm>
        </p:spPr>
        <p:txBody>
          <a:bodyPr anchor="b">
            <a:normAutofit/>
          </a:bodyPr>
          <a:lstStyle>
            <a:lvl1pPr marL="0" indent="0">
              <a:lnSpc>
                <a:spcPct val="100000"/>
              </a:lnSpc>
              <a:buNone/>
              <a:defRPr sz="1650" b="0" cap="all" baseline="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809272" y="2116119"/>
            <a:ext cx="3483864" cy="19780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12/8/2022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cxnSp>
        <p:nvCxnSpPr>
          <p:cNvPr id="29" name="Straight Connector 28"/>
          <p:cNvCxnSpPr/>
          <p:nvPr/>
        </p:nvCxnSpPr>
        <p:spPr>
          <a:xfrm>
            <a:off x="1090422" y="1385316"/>
            <a:ext cx="720564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16097226"/>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12/8/2022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cxnSp>
        <p:nvCxnSpPr>
          <p:cNvPr id="25" name="Straight Connector 24"/>
          <p:cNvCxnSpPr/>
          <p:nvPr/>
        </p:nvCxnSpPr>
        <p:spPr>
          <a:xfrm>
            <a:off x="1090422" y="1385316"/>
            <a:ext cx="720564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237042807"/>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12/8/2022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31112059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83504" y="599230"/>
            <a:ext cx="2454824" cy="1685338"/>
          </a:xfrm>
        </p:spPr>
        <p:txBody>
          <a:bodyPr anchor="b">
            <a:normAutofit/>
          </a:bodyPr>
          <a:lstStyle>
            <a:lvl1pPr algn="l">
              <a:defRPr sz="1800"/>
            </a:lvl1pPr>
          </a:lstStyle>
          <a:p>
            <a:r>
              <a:rPr lang="en-US"/>
              <a:t>Click to edit Master title style</a:t>
            </a:r>
            <a:endParaRPr lang="en-US" dirty="0"/>
          </a:p>
        </p:txBody>
      </p:sp>
      <p:sp>
        <p:nvSpPr>
          <p:cNvPr id="3" name="Content Placeholder 2"/>
          <p:cNvSpPr>
            <a:spLocks noGrp="1"/>
          </p:cNvSpPr>
          <p:nvPr>
            <p:ph idx="1"/>
          </p:nvPr>
        </p:nvSpPr>
        <p:spPr>
          <a:xfrm>
            <a:off x="3782785" y="599230"/>
            <a:ext cx="4509353" cy="3494120"/>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83504" y="2404119"/>
            <a:ext cx="2456260" cy="1686136"/>
          </a:xfrm>
        </p:spPr>
        <p:txBody>
          <a:bodyPr/>
          <a:lstStyle>
            <a:lvl1pPr marL="0" indent="0" algn="l">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12/8/2022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cxnSp>
        <p:nvCxnSpPr>
          <p:cNvPr id="17" name="Straight Connector 16"/>
          <p:cNvCxnSpPr/>
          <p:nvPr/>
        </p:nvCxnSpPr>
        <p:spPr>
          <a:xfrm>
            <a:off x="1086210" y="2404118"/>
            <a:ext cx="2452118"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821259676"/>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5608041" y="361628"/>
            <a:ext cx="3055900" cy="3861826"/>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088405" y="847135"/>
            <a:ext cx="4149246" cy="1372938"/>
          </a:xfrm>
        </p:spPr>
        <p:txBody>
          <a:bodyPr anchor="b">
            <a:normAutofit/>
          </a:bodyPr>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3292" y="841907"/>
            <a:ext cx="2093378" cy="2899745"/>
          </a:xfrm>
          <a:solidFill>
            <a:schemeClr val="bg1">
              <a:lumMod val="85000"/>
            </a:schemeClr>
          </a:solidFill>
          <a:ln w="9525" cap="sq">
            <a:noFill/>
            <a:miter lim="800000"/>
          </a:ln>
          <a:effectLst/>
        </p:spPr>
        <p:txBody>
          <a:bodyPr anchor="t"/>
          <a:lstStyle>
            <a:lvl1pPr marL="0" indent="0" algn="ctr">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1087747" y="2359494"/>
            <a:ext cx="4143303" cy="1502807"/>
          </a:xfrm>
        </p:spPr>
        <p:txBody>
          <a:bodyPr>
            <a:normAutofit/>
          </a:bodyPr>
          <a:lstStyle>
            <a:lvl1pPr marL="0" indent="0" algn="l">
              <a:buNone/>
              <a:defRPr sz="135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a:xfrm>
            <a:off x="1085537" y="4102393"/>
            <a:ext cx="4145513" cy="240092"/>
          </a:xfrm>
        </p:spPr>
        <p:txBody>
          <a:bodyPr/>
          <a:lstStyle>
            <a:lvl1pPr algn="l">
              <a:defRPr/>
            </a:lvl1pPr>
          </a:lstStyle>
          <a:p>
            <a:fld id="{48A87A34-81AB-432B-8DAE-1953F412C126}" type="datetimeFigureOut">
              <a:rPr lang="en-US" dirty="0"/>
              <a:pPr/>
              <a:t>12/8/2022</a:t>
            </a:fld>
            <a:endParaRPr lang="en-US" dirty="0"/>
          </a:p>
        </p:txBody>
      </p:sp>
      <p:sp>
        <p:nvSpPr>
          <p:cNvPr id="6" name="Footer Placeholder 5"/>
          <p:cNvSpPr>
            <a:spLocks noGrp="1"/>
          </p:cNvSpPr>
          <p:nvPr>
            <p:ph type="ftr" sz="quarter" idx="11"/>
          </p:nvPr>
        </p:nvSpPr>
        <p:spPr>
          <a:xfrm>
            <a:off x="1085537" y="238981"/>
            <a:ext cx="4155753" cy="240698"/>
          </a:xfrm>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cxnSp>
        <p:nvCxnSpPr>
          <p:cNvPr id="31" name="Straight Connector 30"/>
          <p:cNvCxnSpPr/>
          <p:nvPr/>
        </p:nvCxnSpPr>
        <p:spPr>
          <a:xfrm>
            <a:off x="1085537" y="2357704"/>
            <a:ext cx="4145513"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01504114"/>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1514607"/>
            <a:ext cx="9144000" cy="3079456"/>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4">
            <a:extLst>
              <a:ext uri="{28A0092B-C50C-407E-A947-70E740481C1C}">
                <a14:useLocalDpi xmlns:a14="http://schemas.microsoft.com/office/drawing/2010/main" val="0"/>
              </a:ext>
            </a:extLst>
          </a:blip>
          <a:srcRect t="1538" b="-1538"/>
          <a:stretch/>
        </p:blipFill>
        <p:spPr bwMode="black">
          <a:xfrm>
            <a:off x="0" y="4594860"/>
            <a:ext cx="9144000" cy="557213"/>
          </a:xfrm>
          <a:prstGeom prst="rect">
            <a:avLst/>
          </a:prstGeom>
        </p:spPr>
      </p:pic>
      <p:sp>
        <p:nvSpPr>
          <p:cNvPr id="2" name="Title Placeholder 1"/>
          <p:cNvSpPr>
            <a:spLocks noGrp="1"/>
          </p:cNvSpPr>
          <p:nvPr>
            <p:ph type="title"/>
          </p:nvPr>
        </p:nvSpPr>
        <p:spPr>
          <a:xfrm>
            <a:off x="1088685" y="603390"/>
            <a:ext cx="7202456" cy="786926"/>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088685" y="1511799"/>
            <a:ext cx="7202456" cy="258796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665604" y="247778"/>
            <a:ext cx="2625536" cy="231901"/>
          </a:xfrm>
          <a:prstGeom prst="rect">
            <a:avLst/>
          </a:prstGeom>
        </p:spPr>
        <p:txBody>
          <a:bodyPr vert="horz" lIns="91440" tIns="45720" rIns="91440" bIns="45720" rtlCol="0" anchor="ctr"/>
          <a:lstStyle>
            <a:lvl1pPr algn="r">
              <a:defRPr sz="750">
                <a:solidFill>
                  <a:schemeClr val="tx1">
                    <a:tint val="75000"/>
                  </a:schemeClr>
                </a:solidFill>
              </a:defRPr>
            </a:lvl1pPr>
          </a:lstStyle>
          <a:p>
            <a:fld id="{48A87A34-81AB-432B-8DAE-1953F412C126}" type="datetimeFigureOut">
              <a:rPr lang="en-US" dirty="0"/>
              <a:pPr/>
              <a:t>12/8/2022</a:t>
            </a:fld>
            <a:endParaRPr lang="en-US" dirty="0"/>
          </a:p>
        </p:txBody>
      </p:sp>
      <p:sp>
        <p:nvSpPr>
          <p:cNvPr id="5" name="Footer Placeholder 4"/>
          <p:cNvSpPr>
            <a:spLocks noGrp="1"/>
          </p:cNvSpPr>
          <p:nvPr>
            <p:ph type="ftr" sz="quarter" idx="3"/>
          </p:nvPr>
        </p:nvSpPr>
        <p:spPr>
          <a:xfrm>
            <a:off x="1088684" y="246981"/>
            <a:ext cx="4454127" cy="231901"/>
          </a:xfrm>
          <a:prstGeom prst="rect">
            <a:avLst/>
          </a:prstGeom>
        </p:spPr>
        <p:txBody>
          <a:bodyPr vert="horz" lIns="91440" tIns="45720" rIns="91440" bIns="45720" rtlCol="0" anchor="ctr"/>
          <a:lstStyle>
            <a:lvl1pPr algn="l">
              <a:defRPr sz="7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360046" y="599230"/>
            <a:ext cx="608264" cy="377684"/>
          </a:xfrm>
          <a:prstGeom prst="rect">
            <a:avLst/>
          </a:prstGeom>
        </p:spPr>
        <p:txBody>
          <a:bodyPr vert="horz" lIns="91440" tIns="45720" rIns="91440" bIns="45720" rtlCol="0" anchor="t"/>
          <a:lstStyle>
            <a:lvl1pPr algn="r">
              <a:defRPr sz="2100">
                <a:solidFill>
                  <a:schemeClr val="accent1"/>
                </a:solidFill>
              </a:defRPr>
            </a:lvl1pPr>
          </a:lstStyle>
          <a:p>
            <a:pPr marL="0" lvl="0" indent="0" algn="r" rtl="0">
              <a:spcBef>
                <a:spcPts val="0"/>
              </a:spcBef>
              <a:spcAft>
                <a:spcPts val="0"/>
              </a:spcAft>
              <a:buNone/>
            </a:pPr>
            <a:fld id="{00000000-1234-1234-1234-123412341234}" type="slidenum">
              <a:rPr lang="en-GB" smtClean="0"/>
              <a:t>‹#›</a:t>
            </a:fld>
            <a:endParaRPr lang="en-GB"/>
          </a:p>
        </p:txBody>
      </p:sp>
      <p:cxnSp>
        <p:nvCxnSpPr>
          <p:cNvPr id="10" name="Straight Connector 9"/>
          <p:cNvCxnSpPr/>
          <p:nvPr/>
        </p:nvCxnSpPr>
        <p:spPr>
          <a:xfrm>
            <a:off x="0" y="4596310"/>
            <a:ext cx="9144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2210531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mc:AlternateContent xmlns:mc="http://schemas.openxmlformats.org/markup-compatibility/2006" xmlns:p14="http://schemas.microsoft.com/office/powerpoint/2010/main">
    <mc:Choice Requires="p14">
      <p:transition spd="slow">
        <p:fade thruBlk="1"/>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hf sldNum="0" hdr="0" ftr="0" dt="0"/>
  <p:txStyles>
    <p:titleStyle>
      <a:lvl1pPr algn="l" defTabSz="685800" rtl="0" eaLnBrk="1" latinLnBrk="0" hangingPunct="1">
        <a:lnSpc>
          <a:spcPct val="90000"/>
        </a:lnSpc>
        <a:spcBef>
          <a:spcPct val="0"/>
        </a:spcBef>
        <a:buNone/>
        <a:defRPr sz="2400" b="0" i="0" kern="1200" cap="all">
          <a:solidFill>
            <a:schemeClr val="tx1"/>
          </a:solidFill>
          <a:effectLst/>
          <a:latin typeface="+mj-lt"/>
          <a:ea typeface="+mj-ea"/>
          <a:cs typeface="+mj-cs"/>
        </a:defRPr>
      </a:lvl1pPr>
    </p:titleStyle>
    <p:bodyStyle>
      <a:lvl1pPr marL="171450" indent="-171450" algn="l" defTabSz="685800" rtl="0" eaLnBrk="1" latinLnBrk="0" hangingPunct="1">
        <a:lnSpc>
          <a:spcPct val="120000"/>
        </a:lnSpc>
        <a:spcBef>
          <a:spcPts val="750"/>
        </a:spcBef>
        <a:buClr>
          <a:schemeClr val="accent1"/>
        </a:buClr>
        <a:buSzPct val="100000"/>
        <a:buFont typeface="Arial" panose="020B0604020202020204" pitchFamily="34" charset="0"/>
        <a:buChar char="•"/>
        <a:defRPr sz="1500" kern="1200">
          <a:solidFill>
            <a:schemeClr val="tx1"/>
          </a:solidFill>
          <a:effectLst/>
          <a:latin typeface="+mn-lt"/>
          <a:ea typeface="+mn-ea"/>
          <a:cs typeface="+mn-cs"/>
        </a:defRPr>
      </a:lvl1pPr>
      <a:lvl2pPr marL="514350" indent="-171450" algn="l" defTabSz="685800" rtl="0" eaLnBrk="1" latinLnBrk="0" hangingPunct="1">
        <a:lnSpc>
          <a:spcPct val="120000"/>
        </a:lnSpc>
        <a:spcBef>
          <a:spcPts val="375"/>
        </a:spcBef>
        <a:buClr>
          <a:schemeClr val="accent1"/>
        </a:buClr>
        <a:buSzPct val="100000"/>
        <a:buFont typeface="Arial" panose="020B0604020202020204" pitchFamily="34" charset="0"/>
        <a:buChar char="•"/>
        <a:defRPr sz="1350" kern="1200" cap="none" baseline="0">
          <a:solidFill>
            <a:schemeClr val="tx1"/>
          </a:solidFill>
          <a:effectLst/>
          <a:latin typeface="+mn-lt"/>
          <a:ea typeface="+mn-ea"/>
          <a:cs typeface="+mn-cs"/>
        </a:defRPr>
      </a:lvl2pPr>
      <a:lvl3pPr marL="857250" indent="-171450" algn="l" defTabSz="685800" rtl="0" eaLnBrk="1" latinLnBrk="0" hangingPunct="1">
        <a:lnSpc>
          <a:spcPct val="120000"/>
        </a:lnSpc>
        <a:spcBef>
          <a:spcPts val="375"/>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3pPr>
      <a:lvl4pPr marL="1200150" indent="-171450" algn="l" defTabSz="685800" rtl="0" eaLnBrk="1" latinLnBrk="0" hangingPunct="1">
        <a:lnSpc>
          <a:spcPct val="120000"/>
        </a:lnSpc>
        <a:spcBef>
          <a:spcPts val="375"/>
        </a:spcBef>
        <a:buClr>
          <a:schemeClr val="accent1"/>
        </a:buClr>
        <a:buSzPct val="100000"/>
        <a:buFont typeface="Arial" panose="020B0604020202020204" pitchFamily="34" charset="0"/>
        <a:buChar char="•"/>
        <a:defRPr sz="1050" kern="1200" cap="none" baseline="0">
          <a:solidFill>
            <a:schemeClr val="tx1"/>
          </a:solidFill>
          <a:effectLst/>
          <a:latin typeface="+mn-lt"/>
          <a:ea typeface="+mn-ea"/>
          <a:cs typeface="+mn-cs"/>
        </a:defRPr>
      </a:lvl4pPr>
      <a:lvl5pPr marL="1543050" indent="-171450" algn="l" defTabSz="685800" rtl="0" eaLnBrk="1" latinLnBrk="0" hangingPunct="1">
        <a:lnSpc>
          <a:spcPct val="120000"/>
        </a:lnSpc>
        <a:spcBef>
          <a:spcPts val="375"/>
        </a:spcBef>
        <a:buClr>
          <a:schemeClr val="accent1"/>
        </a:buClr>
        <a:buSzPct val="100000"/>
        <a:buFont typeface="Arial" panose="020B0604020202020204" pitchFamily="34" charset="0"/>
        <a:buChar char="•"/>
        <a:defRPr sz="900" kern="1200">
          <a:solidFill>
            <a:schemeClr val="tx1"/>
          </a:solidFill>
          <a:effectLst/>
          <a:latin typeface="+mn-lt"/>
          <a:ea typeface="+mn-ea"/>
          <a:cs typeface="+mn-cs"/>
        </a:defRPr>
      </a:lvl5pPr>
      <a:lvl6pPr marL="1885950" indent="-171450" algn="l" defTabSz="685800" rtl="0" eaLnBrk="1" latinLnBrk="0" hangingPunct="1">
        <a:lnSpc>
          <a:spcPct val="120000"/>
        </a:lnSpc>
        <a:spcBef>
          <a:spcPts val="375"/>
        </a:spcBef>
        <a:buClr>
          <a:schemeClr val="accent1"/>
        </a:buClr>
        <a:buSzPct val="100000"/>
        <a:buFont typeface="Arial" panose="020B0604020202020204" pitchFamily="34" charset="0"/>
        <a:buChar char="•"/>
        <a:defRPr sz="900" kern="1200">
          <a:solidFill>
            <a:schemeClr val="tx1"/>
          </a:solidFill>
          <a:effectLst/>
          <a:latin typeface="+mn-lt"/>
          <a:ea typeface="+mn-ea"/>
          <a:cs typeface="+mn-cs"/>
        </a:defRPr>
      </a:lvl6pPr>
      <a:lvl7pPr marL="2228850" indent="-171450" algn="l" defTabSz="685800" rtl="0" eaLnBrk="1" latinLnBrk="0" hangingPunct="1">
        <a:lnSpc>
          <a:spcPct val="120000"/>
        </a:lnSpc>
        <a:spcBef>
          <a:spcPts val="375"/>
        </a:spcBef>
        <a:buClr>
          <a:schemeClr val="accent1"/>
        </a:buClr>
        <a:buSzPct val="100000"/>
        <a:buFont typeface="Arial" panose="020B0604020202020204" pitchFamily="34" charset="0"/>
        <a:buChar char="•"/>
        <a:defRPr sz="900" kern="1200">
          <a:solidFill>
            <a:schemeClr val="tx1"/>
          </a:solidFill>
          <a:effectLst/>
          <a:latin typeface="+mn-lt"/>
          <a:ea typeface="+mn-ea"/>
          <a:cs typeface="+mn-cs"/>
        </a:defRPr>
      </a:lvl7pPr>
      <a:lvl8pPr marL="2571750" indent="-171450" algn="l" defTabSz="685800" rtl="0" eaLnBrk="1" latinLnBrk="0" hangingPunct="1">
        <a:lnSpc>
          <a:spcPct val="120000"/>
        </a:lnSpc>
        <a:spcBef>
          <a:spcPts val="375"/>
        </a:spcBef>
        <a:buClr>
          <a:schemeClr val="accent1"/>
        </a:buClr>
        <a:buSzPct val="100000"/>
        <a:buFont typeface="Arial" panose="020B0604020202020204" pitchFamily="34" charset="0"/>
        <a:buChar char="•"/>
        <a:defRPr sz="900" kern="1200" baseline="0">
          <a:solidFill>
            <a:schemeClr val="tx1"/>
          </a:solidFill>
          <a:effectLst/>
          <a:latin typeface="+mn-lt"/>
          <a:ea typeface="+mn-ea"/>
          <a:cs typeface="+mn-cs"/>
        </a:defRPr>
      </a:lvl8pPr>
      <a:lvl9pPr marL="2914650" indent="-171450" algn="l" defTabSz="685800" rtl="0" eaLnBrk="1" latinLnBrk="0" hangingPunct="1">
        <a:lnSpc>
          <a:spcPct val="120000"/>
        </a:lnSpc>
        <a:spcBef>
          <a:spcPts val="375"/>
        </a:spcBef>
        <a:buClr>
          <a:schemeClr val="accent1"/>
        </a:buClr>
        <a:buSzPct val="100000"/>
        <a:buFont typeface="Arial" panose="020B0604020202020204" pitchFamily="34" charset="0"/>
        <a:buChar char="•"/>
        <a:defRPr sz="900" kern="1200" baseline="0">
          <a:solidFill>
            <a:schemeClr val="tx1"/>
          </a:solidFill>
          <a:effectLst/>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8AA48CF-A466-3F2F-600D-73BB7FC553B7}"/>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0B0884E-1914-F137-76A4-D017673AD7AE}"/>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4946576-BFE8-9882-3C93-75555331D08E}"/>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48A87A34-81AB-432B-8DAE-1953F412C126}" type="datetimeFigureOut">
              <a:rPr lang="en-US" smtClean="0"/>
              <a:pPr/>
              <a:t>12/8/2022</a:t>
            </a:fld>
            <a:endParaRPr lang="en-US" dirty="0"/>
          </a:p>
        </p:txBody>
      </p:sp>
      <p:sp>
        <p:nvSpPr>
          <p:cNvPr id="5" name="Footer Placeholder 4">
            <a:extLst>
              <a:ext uri="{FF2B5EF4-FFF2-40B4-BE49-F238E27FC236}">
                <a16:creationId xmlns:a16="http://schemas.microsoft.com/office/drawing/2014/main" id="{9500E0BB-E5B0-856B-3945-F60BA4ADA03D}"/>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2B7F60AD-63C4-B63B-D965-3CFD5F9FCAB3}"/>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3262800414"/>
      </p:ext>
    </p:extLst>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Lst>
  <mc:AlternateContent xmlns:mc="http://schemas.openxmlformats.org/markup-compatibility/2006" xmlns:p14="http://schemas.microsoft.com/office/powerpoint/2010/main">
    <mc:Choice Requires="p14">
      <p:transition spd="slow">
        <p:fade thruBlk="1"/>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hf sldNum="0"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9.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26.png"/><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0.xml"/><Relationship Id="rId1" Type="http://schemas.openxmlformats.org/officeDocument/2006/relationships/slideLayout" Target="../slideLayouts/slideLayout12.xml"/><Relationship Id="rId5" Type="http://schemas.openxmlformats.org/officeDocument/2006/relationships/image" Target="../media/image28.png"/><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1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3.xml"/><Relationship Id="rId1" Type="http://schemas.openxmlformats.org/officeDocument/2006/relationships/slideLayout" Target="../slideLayouts/slideLayout12.xml"/><Relationship Id="rId4" Type="http://schemas.openxmlformats.org/officeDocument/2006/relationships/image" Target="../media/image33.png"/></Relationships>
</file>

<file path=ppt/slides/_rels/slide16.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1.jpg"/><Relationship Id="rId7" Type="http://schemas.openxmlformats.org/officeDocument/2006/relationships/diagramColors" Target="../diagrams/colors4.xml"/><Relationship Id="rId2" Type="http://schemas.openxmlformats.org/officeDocument/2006/relationships/notesSlide" Target="../notesSlides/notesSlide14.xml"/><Relationship Id="rId1" Type="http://schemas.openxmlformats.org/officeDocument/2006/relationships/slideLayout" Target="../slideLayouts/slideLayout12.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5.xml"/><Relationship Id="rId1" Type="http://schemas.openxmlformats.org/officeDocument/2006/relationships/slideLayout" Target="../slideLayouts/slideLayout12.xml"/><Relationship Id="rId4" Type="http://schemas.openxmlformats.org/officeDocument/2006/relationships/image" Target="../media/image35.png"/></Relationships>
</file>

<file path=ppt/slides/_rels/slide1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6.xml"/><Relationship Id="rId1" Type="http://schemas.openxmlformats.org/officeDocument/2006/relationships/slideLayout" Target="../slideLayouts/slideLayout12.xml"/><Relationship Id="rId5" Type="http://schemas.openxmlformats.org/officeDocument/2006/relationships/image" Target="../media/image37.png"/><Relationship Id="rId4" Type="http://schemas.openxmlformats.org/officeDocument/2006/relationships/image" Target="../media/image36.png"/></Relationships>
</file>

<file path=ppt/slides/_rels/slide1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7.xml"/><Relationship Id="rId1" Type="http://schemas.openxmlformats.org/officeDocument/2006/relationships/slideLayout" Target="../slideLayouts/slideLayout12.xml"/><Relationship Id="rId5" Type="http://schemas.openxmlformats.org/officeDocument/2006/relationships/image" Target="../media/image39.png"/><Relationship Id="rId4" Type="http://schemas.openxmlformats.org/officeDocument/2006/relationships/image" Target="../media/image38.png"/></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jpg"/><Relationship Id="rId7" Type="http://schemas.openxmlformats.org/officeDocument/2006/relationships/diagramColors" Target="../diagrams/colors1.xml"/><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2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8.xml"/><Relationship Id="rId1" Type="http://schemas.openxmlformats.org/officeDocument/2006/relationships/slideLayout" Target="../slideLayouts/slideLayout12.xml"/><Relationship Id="rId5" Type="http://schemas.openxmlformats.org/officeDocument/2006/relationships/image" Target="../media/image41.png"/><Relationship Id="rId4" Type="http://schemas.openxmlformats.org/officeDocument/2006/relationships/image" Target="../media/image40.png"/></Relationships>
</file>

<file path=ppt/slides/_rels/slide2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9.xml"/><Relationship Id="rId1" Type="http://schemas.openxmlformats.org/officeDocument/2006/relationships/slideLayout" Target="../slideLayouts/slideLayout12.xml"/><Relationship Id="rId4" Type="http://schemas.openxmlformats.org/officeDocument/2006/relationships/image" Target="../media/image42.png"/></Relationships>
</file>

<file path=ppt/slides/_rels/slide2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0.xml"/><Relationship Id="rId1" Type="http://schemas.openxmlformats.org/officeDocument/2006/relationships/slideLayout" Target="../slideLayouts/slideLayout12.xml"/><Relationship Id="rId5" Type="http://schemas.openxmlformats.org/officeDocument/2006/relationships/image" Target="../media/image44.svg"/><Relationship Id="rId4" Type="http://schemas.openxmlformats.org/officeDocument/2006/relationships/image" Target="../media/image43.png"/></Relationships>
</file>

<file path=ppt/slides/_rels/slide23.xml.rels><?xml version="1.0" encoding="UTF-8" standalone="yes"?>
<Relationships xmlns="http://schemas.openxmlformats.org/package/2006/relationships"><Relationship Id="rId8" Type="http://schemas.openxmlformats.org/officeDocument/2006/relationships/hyperlink" Target="https://www.kaggle.com/code/bhsraman/predict-movie-ratings-via-machine-learning/data" TargetMode="External"/><Relationship Id="rId3" Type="http://schemas.openxmlformats.org/officeDocument/2006/relationships/hyperlink" Target="https://www.kaggle.com/datasets/akshaypawar7/millions-of-movies" TargetMode="External"/><Relationship Id="rId7" Type="http://schemas.openxmlformats.org/officeDocument/2006/relationships/hyperlink" Target="https://link.springer.com/article/10.1007/s42979-021-00592-x#Sec15" TargetMode="External"/><Relationship Id="rId2" Type="http://schemas.openxmlformats.org/officeDocument/2006/relationships/notesSlide" Target="../notesSlides/notesSlide21.xml"/><Relationship Id="rId1" Type="http://schemas.openxmlformats.org/officeDocument/2006/relationships/slideLayout" Target="../slideLayouts/slideLayout12.xml"/><Relationship Id="rId6" Type="http://schemas.openxmlformats.org/officeDocument/2006/relationships/hyperlink" Target="https://ieeexplore.ieee.org/document/9076540" TargetMode="External"/><Relationship Id="rId5" Type="http://schemas.openxmlformats.org/officeDocument/2006/relationships/hyperlink" Target="https://medium.com/web-mining-is688-spring-2021/predicting-imdb-ratings-of-new-movies-2b39459fee9a" TargetMode="External"/><Relationship Id="rId4" Type="http://schemas.openxmlformats.org/officeDocument/2006/relationships/hyperlink" Target="https://www.kaggle.com/datasets/netflix-inc/netflix-prize-data"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1.jpg"/><Relationship Id="rId7" Type="http://schemas.openxmlformats.org/officeDocument/2006/relationships/diagramColors" Target="../diagrams/colors2.xml"/><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4.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1.jpg"/><Relationship Id="rId7" Type="http://schemas.openxmlformats.org/officeDocument/2006/relationships/diagramColors" Target="../diagrams/colors3.xml"/><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xml"/><Relationship Id="rId1" Type="http://schemas.openxmlformats.org/officeDocument/2006/relationships/slideLayout" Target="../slideLayouts/slideLayout12.xml"/><Relationship Id="rId5" Type="http://schemas.openxmlformats.org/officeDocument/2006/relationships/hyperlink" Target="https://www.kaggle.com/datasets/akshaypawar7/millions-of-movies" TargetMode="External"/><Relationship Id="rId4" Type="http://schemas.openxmlformats.org/officeDocument/2006/relationships/image" Target="../media/image15.jpeg"/></Relationships>
</file>

<file path=ppt/slides/_rels/slide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7.xml"/><Relationship Id="rId1" Type="http://schemas.openxmlformats.org/officeDocument/2006/relationships/slideLayout" Target="../slideLayouts/slideLayout12.xml"/><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2.xml"/><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3"/>
        <p:cNvGrpSpPr/>
        <p:nvPr/>
      </p:nvGrpSpPr>
      <p:grpSpPr>
        <a:xfrm>
          <a:off x="0" y="0"/>
          <a:ext cx="0" cy="0"/>
          <a:chOff x="0" y="0"/>
          <a:chExt cx="0" cy="0"/>
        </a:xfrm>
      </p:grpSpPr>
      <p:sp>
        <p:nvSpPr>
          <p:cNvPr id="54" name="Google Shape;54;p13"/>
          <p:cNvSpPr txBox="1">
            <a:spLocks noGrp="1"/>
          </p:cNvSpPr>
          <p:nvPr>
            <p:ph type="ctrTitle" idx="4294967295"/>
          </p:nvPr>
        </p:nvSpPr>
        <p:spPr>
          <a:xfrm>
            <a:off x="0" y="1356822"/>
            <a:ext cx="8629650" cy="930275"/>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GB" sz="3800" b="1" dirty="0">
                <a:solidFill>
                  <a:schemeClr val="tx1">
                    <a:lumMod val="95000"/>
                    <a:lumOff val="5000"/>
                  </a:schemeClr>
                </a:solidFill>
                <a:highlight>
                  <a:srgbClr val="C0C0C0"/>
                </a:highlight>
                <a:latin typeface="Times New Roman"/>
                <a:ea typeface="Times New Roman"/>
                <a:cs typeface="Times New Roman"/>
                <a:sym typeface="Times New Roman"/>
              </a:rPr>
              <a:t>PREDICTION OF MOVIE RATINGS</a:t>
            </a:r>
          </a:p>
          <a:p>
            <a:pPr marL="0" lvl="0" indent="0" algn="r" rtl="0">
              <a:spcBef>
                <a:spcPts val="0"/>
              </a:spcBef>
              <a:spcAft>
                <a:spcPts val="0"/>
              </a:spcAft>
              <a:buNone/>
            </a:pPr>
            <a:endParaRPr lang="en-GB" sz="3800" b="0" dirty="0">
              <a:solidFill>
                <a:schemeClr val="tx1">
                  <a:lumMod val="95000"/>
                  <a:lumOff val="5000"/>
                </a:schemeClr>
              </a:solidFill>
              <a:highlight>
                <a:srgbClr val="C0C0C0"/>
              </a:highlight>
            </a:endParaRPr>
          </a:p>
        </p:txBody>
      </p:sp>
      <p:sp>
        <p:nvSpPr>
          <p:cNvPr id="55" name="Google Shape;55;p13"/>
          <p:cNvSpPr txBox="1">
            <a:spLocks noGrp="1"/>
          </p:cNvSpPr>
          <p:nvPr>
            <p:ph type="subTitle" idx="4294967295"/>
          </p:nvPr>
        </p:nvSpPr>
        <p:spPr>
          <a:xfrm>
            <a:off x="4908550" y="2106613"/>
            <a:ext cx="4235450" cy="2813050"/>
          </a:xfrm>
          <a:prstGeom prst="rect">
            <a:avLst/>
          </a:prstGeom>
        </p:spPr>
        <p:txBody>
          <a:bodyPr spcFirstLastPara="1" wrap="square" lIns="91425" tIns="91425" rIns="91425" bIns="91425" anchor="t" anchorCtr="0">
            <a:noAutofit/>
          </a:bodyPr>
          <a:lstStyle/>
          <a:p>
            <a:pPr marL="0" lvl="0" indent="0" algn="r" rtl="0">
              <a:lnSpc>
                <a:spcPct val="115000"/>
              </a:lnSpc>
              <a:spcBef>
                <a:spcPts val="0"/>
              </a:spcBef>
              <a:spcAft>
                <a:spcPts val="0"/>
              </a:spcAft>
              <a:buNone/>
            </a:pPr>
            <a:r>
              <a:rPr lang="en-US" sz="1800" b="1" dirty="0">
                <a:highlight>
                  <a:srgbClr val="C0C0C0"/>
                </a:highlight>
                <a:latin typeface="Times New Roman"/>
                <a:ea typeface="Times New Roman"/>
                <a:cs typeface="Times New Roman"/>
                <a:sym typeface="Times New Roman"/>
              </a:rPr>
              <a:t>Team Number: 12</a:t>
            </a:r>
          </a:p>
          <a:p>
            <a:pPr marL="0" lvl="0" indent="0" algn="r" rtl="0">
              <a:lnSpc>
                <a:spcPct val="115000"/>
              </a:lnSpc>
              <a:spcBef>
                <a:spcPts val="0"/>
              </a:spcBef>
              <a:spcAft>
                <a:spcPts val="0"/>
              </a:spcAft>
              <a:buNone/>
            </a:pPr>
            <a:endParaRPr lang="en-US" sz="1800" b="1" dirty="0">
              <a:highlight>
                <a:srgbClr val="C0C0C0"/>
              </a:highlight>
              <a:latin typeface="Times New Roman"/>
              <a:ea typeface="Times New Roman"/>
              <a:cs typeface="Times New Roman"/>
              <a:sym typeface="Times New Roman"/>
            </a:endParaRPr>
          </a:p>
          <a:p>
            <a:pPr marL="0" lvl="0" indent="0" algn="r" rtl="0">
              <a:lnSpc>
                <a:spcPct val="115000"/>
              </a:lnSpc>
              <a:spcBef>
                <a:spcPts val="0"/>
              </a:spcBef>
              <a:spcAft>
                <a:spcPts val="0"/>
              </a:spcAft>
              <a:buNone/>
            </a:pPr>
            <a:r>
              <a:rPr lang="en-US" sz="1800" dirty="0">
                <a:highlight>
                  <a:srgbClr val="C0C0C0"/>
                </a:highlight>
                <a:latin typeface="Times New Roman"/>
                <a:ea typeface="Times New Roman"/>
                <a:cs typeface="Times New Roman"/>
                <a:sym typeface="Times New Roman"/>
              </a:rPr>
              <a:t>  </a:t>
            </a:r>
            <a:r>
              <a:rPr lang="en-US" sz="1800" b="1" dirty="0">
                <a:highlight>
                  <a:srgbClr val="C0C0C0"/>
                </a:highlight>
                <a:latin typeface="Times New Roman"/>
                <a:ea typeface="Times New Roman"/>
                <a:cs typeface="Times New Roman"/>
                <a:sym typeface="Times New Roman"/>
              </a:rPr>
              <a:t>Team Members: </a:t>
            </a:r>
          </a:p>
          <a:p>
            <a:pPr marL="0" lvl="0" indent="0" algn="r" rtl="0">
              <a:lnSpc>
                <a:spcPct val="115000"/>
              </a:lnSpc>
              <a:spcBef>
                <a:spcPts val="0"/>
              </a:spcBef>
              <a:spcAft>
                <a:spcPts val="0"/>
              </a:spcAft>
              <a:buNone/>
            </a:pPr>
            <a:r>
              <a:rPr lang="en-US" sz="1800" b="1" dirty="0">
                <a:highlight>
                  <a:srgbClr val="C0C0C0"/>
                </a:highlight>
                <a:latin typeface="Times New Roman"/>
                <a:ea typeface="Times New Roman"/>
                <a:cs typeface="Times New Roman"/>
                <a:sym typeface="Times New Roman"/>
              </a:rPr>
              <a:t>Kinjal Bhatia (002776038), </a:t>
            </a:r>
          </a:p>
          <a:p>
            <a:pPr marL="0" lvl="0" indent="0" algn="r" rtl="0">
              <a:lnSpc>
                <a:spcPct val="115000"/>
              </a:lnSpc>
              <a:spcBef>
                <a:spcPts val="0"/>
              </a:spcBef>
              <a:spcAft>
                <a:spcPts val="0"/>
              </a:spcAft>
              <a:buNone/>
            </a:pPr>
            <a:r>
              <a:rPr lang="en-US" sz="1800" b="1" dirty="0">
                <a:highlight>
                  <a:srgbClr val="C0C0C0"/>
                </a:highlight>
                <a:latin typeface="Times New Roman"/>
                <a:ea typeface="Times New Roman"/>
                <a:cs typeface="Times New Roman"/>
                <a:sym typeface="Times New Roman"/>
              </a:rPr>
              <a:t>Divya Dubey (002776608)</a:t>
            </a:r>
          </a:p>
          <a:p>
            <a:pPr marL="0" lvl="0" indent="0" algn="r" rtl="0">
              <a:lnSpc>
                <a:spcPct val="115000"/>
              </a:lnSpc>
              <a:spcBef>
                <a:spcPts val="0"/>
              </a:spcBef>
              <a:spcAft>
                <a:spcPts val="0"/>
              </a:spcAft>
              <a:buNone/>
            </a:pPr>
            <a:endParaRPr lang="en-US" sz="1800" b="1" dirty="0">
              <a:highlight>
                <a:srgbClr val="C0C0C0"/>
              </a:highlight>
              <a:latin typeface="Times New Roman"/>
              <a:ea typeface="Times New Roman"/>
              <a:cs typeface="Times New Roman"/>
              <a:sym typeface="Times New Roman"/>
            </a:endParaRPr>
          </a:p>
          <a:p>
            <a:pPr marL="0" lvl="0" indent="0" algn="r" rtl="0">
              <a:lnSpc>
                <a:spcPct val="115000"/>
              </a:lnSpc>
              <a:spcBef>
                <a:spcPts val="0"/>
              </a:spcBef>
              <a:spcAft>
                <a:spcPts val="0"/>
              </a:spcAft>
              <a:buNone/>
            </a:pPr>
            <a:r>
              <a:rPr lang="en-US" sz="1800" b="1" dirty="0">
                <a:highlight>
                  <a:srgbClr val="C0C0C0"/>
                </a:highlight>
                <a:latin typeface="Times New Roman"/>
                <a:ea typeface="Times New Roman"/>
                <a:cs typeface="Times New Roman"/>
                <a:sym typeface="Times New Roman"/>
              </a:rPr>
              <a:t>Subject: INFO6105 Data Science Engineering Methods and Tools</a:t>
            </a:r>
          </a:p>
          <a:p>
            <a:pPr marL="0" lvl="0" indent="0" algn="ctr" rtl="0">
              <a:lnSpc>
                <a:spcPct val="115000"/>
              </a:lnSpc>
              <a:spcBef>
                <a:spcPts val="0"/>
              </a:spcBef>
              <a:spcAft>
                <a:spcPts val="0"/>
              </a:spcAft>
              <a:buNone/>
            </a:pPr>
            <a:endParaRPr lang="en-US" sz="1800" b="1" dirty="0">
              <a:highlight>
                <a:srgbClr val="C0C0C0"/>
              </a:highlight>
              <a:latin typeface="Times New Roman"/>
              <a:ea typeface="Times New Roman"/>
              <a:cs typeface="Times New Roman"/>
              <a:sym typeface="Times New Roman"/>
            </a:endParaRPr>
          </a:p>
        </p:txBody>
      </p:sp>
    </p:spTree>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pic>
        <p:nvPicPr>
          <p:cNvPr id="98" name="Google Shape;98;p20"/>
          <p:cNvPicPr preferRelativeResize="0"/>
          <p:nvPr/>
        </p:nvPicPr>
        <p:blipFill>
          <a:blip r:embed="rId3">
            <a:alphaModFix/>
          </a:blip>
          <a:stretch>
            <a:fillRect/>
          </a:stretch>
        </p:blipFill>
        <p:spPr>
          <a:xfrm>
            <a:off x="4572000" y="155287"/>
            <a:ext cx="4499801" cy="4012617"/>
          </a:xfrm>
          <a:prstGeom prst="rect">
            <a:avLst/>
          </a:prstGeom>
          <a:noFill/>
          <a:ln>
            <a:noFill/>
          </a:ln>
        </p:spPr>
      </p:pic>
      <p:pic>
        <p:nvPicPr>
          <p:cNvPr id="3" name="Google Shape;91;p19">
            <a:extLst>
              <a:ext uri="{FF2B5EF4-FFF2-40B4-BE49-F238E27FC236}">
                <a16:creationId xmlns:a16="http://schemas.microsoft.com/office/drawing/2014/main" id="{8B350B3E-A0DF-081D-16E8-2FF28FB5FF9E}"/>
              </a:ext>
            </a:extLst>
          </p:cNvPr>
          <p:cNvPicPr preferRelativeResize="0"/>
          <p:nvPr/>
        </p:nvPicPr>
        <p:blipFill>
          <a:blip r:embed="rId4"/>
          <a:stretch>
            <a:fillRect/>
          </a:stretch>
        </p:blipFill>
        <p:spPr>
          <a:xfrm>
            <a:off x="175364" y="155287"/>
            <a:ext cx="4196219" cy="4012617"/>
          </a:xfrm>
          <a:prstGeom prst="rect">
            <a:avLst/>
          </a:prstGeom>
          <a:noFill/>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pic>
        <p:nvPicPr>
          <p:cNvPr id="103" name="Google Shape;103;p21"/>
          <p:cNvPicPr preferRelativeResize="0"/>
          <p:nvPr/>
        </p:nvPicPr>
        <p:blipFill>
          <a:blip r:embed="rId3">
            <a:alphaModFix/>
          </a:blip>
          <a:stretch>
            <a:fillRect/>
          </a:stretch>
        </p:blipFill>
        <p:spPr>
          <a:xfrm>
            <a:off x="3675525" y="152400"/>
            <a:ext cx="5277976" cy="1102650"/>
          </a:xfrm>
          <a:prstGeom prst="rect">
            <a:avLst/>
          </a:prstGeom>
          <a:noFill/>
          <a:ln>
            <a:noFill/>
          </a:ln>
        </p:spPr>
      </p:pic>
      <p:pic>
        <p:nvPicPr>
          <p:cNvPr id="104" name="Google Shape;104;p21"/>
          <p:cNvPicPr preferRelativeResize="0"/>
          <p:nvPr/>
        </p:nvPicPr>
        <p:blipFill>
          <a:blip r:embed="rId4">
            <a:alphaModFix/>
          </a:blip>
          <a:stretch>
            <a:fillRect/>
          </a:stretch>
        </p:blipFill>
        <p:spPr>
          <a:xfrm>
            <a:off x="3675525" y="1407450"/>
            <a:ext cx="5423652" cy="1528500"/>
          </a:xfrm>
          <a:prstGeom prst="rect">
            <a:avLst/>
          </a:prstGeom>
          <a:noFill/>
          <a:ln>
            <a:noFill/>
          </a:ln>
        </p:spPr>
      </p:pic>
      <p:sp>
        <p:nvSpPr>
          <p:cNvPr id="105" name="Google Shape;105;p21"/>
          <p:cNvSpPr txBox="1"/>
          <p:nvPr/>
        </p:nvSpPr>
        <p:spPr>
          <a:xfrm>
            <a:off x="246525" y="324975"/>
            <a:ext cx="3294600" cy="3509400"/>
          </a:xfrm>
          <a:prstGeom prst="rect">
            <a:avLst/>
          </a:prstGeom>
          <a:noFill/>
          <a:ln>
            <a:noFill/>
          </a:ln>
        </p:spPr>
        <p:txBody>
          <a:bodyPr spcFirstLastPara="1" wrap="square" lIns="91425" tIns="91425" rIns="91425" bIns="91425" anchor="t" anchorCtr="0">
            <a:spAutoFit/>
          </a:bodyPr>
          <a:lstStyle/>
          <a:p>
            <a:pPr marL="457200" lvl="0" indent="-342900" algn="l" rtl="0">
              <a:spcBef>
                <a:spcPts val="0"/>
              </a:spcBef>
              <a:spcAft>
                <a:spcPts val="0"/>
              </a:spcAft>
              <a:buSzPts val="1800"/>
              <a:buFont typeface="Playfair Display Medium"/>
              <a:buChar char="●"/>
            </a:pPr>
            <a:r>
              <a:rPr lang="en-US" sz="1800" dirty="0">
                <a:latin typeface="Playfair Display Medium"/>
                <a:ea typeface="Playfair Display Medium"/>
                <a:cs typeface="Playfair Display Medium"/>
                <a:sym typeface="Playfair Display Medium"/>
              </a:rPr>
              <a:t>We have eliminated the null values from the raw data, and also wherever needed we had replaced null with the median.</a:t>
            </a:r>
          </a:p>
          <a:p>
            <a:pPr marL="0" lvl="0" indent="0" algn="l" rtl="0">
              <a:spcBef>
                <a:spcPts val="0"/>
              </a:spcBef>
              <a:spcAft>
                <a:spcPts val="0"/>
              </a:spcAft>
              <a:buNone/>
            </a:pPr>
            <a:endParaRPr lang="en-US" sz="1800" dirty="0">
              <a:latin typeface="Playfair Display Medium"/>
              <a:ea typeface="Playfair Display Medium"/>
              <a:cs typeface="Playfair Display Medium"/>
              <a:sym typeface="Playfair Display Medium"/>
            </a:endParaRPr>
          </a:p>
          <a:p>
            <a:pPr marL="457200" lvl="0" indent="-342900" algn="l" rtl="0">
              <a:spcBef>
                <a:spcPts val="0"/>
              </a:spcBef>
              <a:spcAft>
                <a:spcPts val="0"/>
              </a:spcAft>
              <a:buSzPts val="1800"/>
              <a:buFont typeface="Playfair Display Medium"/>
              <a:buChar char="●"/>
            </a:pPr>
            <a:r>
              <a:rPr lang="en-US" sz="1800" dirty="0">
                <a:latin typeface="Playfair Display Medium"/>
                <a:ea typeface="Playfair Display Medium"/>
                <a:cs typeface="Playfair Display Medium"/>
                <a:sym typeface="Playfair Display Medium"/>
              </a:rPr>
              <a:t>Here, we also have created a new column to check the overall net profit and its percentage gained by the production houses.</a:t>
            </a:r>
          </a:p>
        </p:txBody>
      </p:sp>
      <p:pic>
        <p:nvPicPr>
          <p:cNvPr id="106" name="Google Shape;106;p21"/>
          <p:cNvPicPr preferRelativeResize="0"/>
          <p:nvPr/>
        </p:nvPicPr>
        <p:blipFill>
          <a:blip r:embed="rId5">
            <a:alphaModFix/>
          </a:blip>
          <a:stretch>
            <a:fillRect/>
          </a:stretch>
        </p:blipFill>
        <p:spPr>
          <a:xfrm>
            <a:off x="3547388" y="3043004"/>
            <a:ext cx="5558052" cy="14166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Shape 110"/>
        <p:cNvGrpSpPr/>
        <p:nvPr/>
      </p:nvGrpSpPr>
      <p:grpSpPr>
        <a:xfrm>
          <a:off x="0" y="0"/>
          <a:ext cx="0" cy="0"/>
          <a:chOff x="0" y="0"/>
          <a:chExt cx="0" cy="0"/>
        </a:xfrm>
      </p:grpSpPr>
      <p:sp>
        <p:nvSpPr>
          <p:cNvPr id="118" name="Rectangle 117">
            <a:extLst>
              <a:ext uri="{FF2B5EF4-FFF2-40B4-BE49-F238E27FC236}">
                <a16:creationId xmlns:a16="http://schemas.microsoft.com/office/drawing/2014/main" id="{EEA869E1-F851-4A52-92F5-77E592B76A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514607"/>
            <a:ext cx="9144000" cy="3079455"/>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20" name="Picture 119">
            <a:extLst>
              <a:ext uri="{FF2B5EF4-FFF2-40B4-BE49-F238E27FC236}">
                <a16:creationId xmlns:a16="http://schemas.microsoft.com/office/drawing/2014/main" id="{B083AD55-8296-44BD-8E14-DD2DDBC351B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4594860"/>
            <a:ext cx="9144000" cy="557212"/>
          </a:xfrm>
          <a:prstGeom prst="rect">
            <a:avLst/>
          </a:prstGeom>
        </p:spPr>
      </p:pic>
      <p:cxnSp>
        <p:nvCxnSpPr>
          <p:cNvPr id="122" name="Straight Connector 121">
            <a:extLst>
              <a:ext uri="{FF2B5EF4-FFF2-40B4-BE49-F238E27FC236}">
                <a16:creationId xmlns:a16="http://schemas.microsoft.com/office/drawing/2014/main" id="{2BF46B26-15FC-4C5A-94FA-AE9ED64B5C2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4596309"/>
            <a:ext cx="9144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912F6065-5345-44BD-B66E-5487CCD7A9B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813335" y="2646406"/>
            <a:ext cx="6477804"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126" name="Rectangle 125">
            <a:extLst>
              <a:ext uri="{FF2B5EF4-FFF2-40B4-BE49-F238E27FC236}">
                <a16:creationId xmlns:a16="http://schemas.microsoft.com/office/drawing/2014/main" id="{0EF77632-1A0C-4B9F-829B-226E68A78E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9143771"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Rectangle 127">
            <a:extLst>
              <a:ext uri="{FF2B5EF4-FFF2-40B4-BE49-F238E27FC236}">
                <a16:creationId xmlns:a16="http://schemas.microsoft.com/office/drawing/2014/main" id="{F3DCFC27-6BCE-42B6-8372-070EA07685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514607"/>
            <a:ext cx="9144000" cy="3079455"/>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11" name="Google Shape;111;p22"/>
          <p:cNvSpPr txBox="1">
            <a:spLocks noGrp="1"/>
          </p:cNvSpPr>
          <p:nvPr>
            <p:ph type="title"/>
          </p:nvPr>
        </p:nvSpPr>
        <p:spPr>
          <a:xfrm>
            <a:off x="1332318" y="3345598"/>
            <a:ext cx="6477804" cy="418547"/>
          </a:xfrm>
          <a:prstGeom prst="rect">
            <a:avLst/>
          </a:prstGeom>
        </p:spPr>
        <p:txBody>
          <a:bodyPr spcFirstLastPara="1" vert="horz" lIns="91440" tIns="45720" rIns="91440" bIns="0" rtlCol="0" anchor="b" anchorCtr="0">
            <a:normAutofit/>
          </a:bodyPr>
          <a:lstStyle/>
          <a:p>
            <a:pPr marL="0" lvl="0" indent="0" defTabSz="914400">
              <a:spcBef>
                <a:spcPct val="0"/>
              </a:spcBef>
              <a:spcAft>
                <a:spcPts val="0"/>
              </a:spcAft>
              <a:buSzPts val="990"/>
            </a:pPr>
            <a:r>
              <a:rPr lang="en-US" sz="2700">
                <a:sym typeface="Oswald Medium"/>
              </a:rPr>
              <a:t>DATA VISUALIZATION</a:t>
            </a:r>
          </a:p>
        </p:txBody>
      </p:sp>
      <p:pic>
        <p:nvPicPr>
          <p:cNvPr id="112" name="Google Shape;112;p22"/>
          <p:cNvPicPr preferRelativeResize="0"/>
          <p:nvPr/>
        </p:nvPicPr>
        <p:blipFill>
          <a:blip r:embed="rId4"/>
          <a:stretch>
            <a:fillRect/>
          </a:stretch>
        </p:blipFill>
        <p:spPr>
          <a:xfrm>
            <a:off x="225469" y="75159"/>
            <a:ext cx="3735756" cy="3194129"/>
          </a:xfrm>
          <a:prstGeom prst="rect">
            <a:avLst/>
          </a:prstGeom>
          <a:noFill/>
        </p:spPr>
      </p:pic>
      <p:pic>
        <p:nvPicPr>
          <p:cNvPr id="113" name="Google Shape;113;p22"/>
          <p:cNvPicPr preferRelativeResize="0"/>
          <p:nvPr/>
        </p:nvPicPr>
        <p:blipFill>
          <a:blip r:embed="rId5"/>
          <a:stretch>
            <a:fillRect/>
          </a:stretch>
        </p:blipFill>
        <p:spPr>
          <a:xfrm>
            <a:off x="4215007" y="75161"/>
            <a:ext cx="4465529" cy="3029114"/>
          </a:xfrm>
          <a:prstGeom prst="rect">
            <a:avLst/>
          </a:prstGeom>
          <a:noFill/>
        </p:spPr>
      </p:pic>
      <p:cxnSp>
        <p:nvCxnSpPr>
          <p:cNvPr id="130" name="Straight Connector 129">
            <a:extLst>
              <a:ext uri="{FF2B5EF4-FFF2-40B4-BE49-F238E27FC236}">
                <a16:creationId xmlns:a16="http://schemas.microsoft.com/office/drawing/2014/main" id="{96A4B1E0-284C-4A01-8141-A24D2B8EE0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32546" y="3770388"/>
            <a:ext cx="6482257" cy="0"/>
          </a:xfrm>
          <a:prstGeom prst="line">
            <a:avLst/>
          </a:prstGeom>
          <a:ln w="31750"/>
        </p:spPr>
        <p:style>
          <a:lnRef idx="3">
            <a:schemeClr val="accent1"/>
          </a:lnRef>
          <a:fillRef idx="0">
            <a:schemeClr val="accent1"/>
          </a:fillRef>
          <a:effectRef idx="2">
            <a:schemeClr val="accent1"/>
          </a:effectRef>
          <a:fontRef idx="minor">
            <a:schemeClr val="tx1"/>
          </a:fontRef>
        </p:style>
      </p:cxnSp>
      <p:pic>
        <p:nvPicPr>
          <p:cNvPr id="132" name="Picture 131">
            <a:extLst>
              <a:ext uri="{FF2B5EF4-FFF2-40B4-BE49-F238E27FC236}">
                <a16:creationId xmlns:a16="http://schemas.microsoft.com/office/drawing/2014/main" id="{F82046CE-87C5-4670-A404-6AB453F5A92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4594860"/>
            <a:ext cx="9144000" cy="557212"/>
          </a:xfrm>
          <a:prstGeom prst="rect">
            <a:avLst/>
          </a:prstGeom>
        </p:spPr>
      </p:pic>
      <p:cxnSp>
        <p:nvCxnSpPr>
          <p:cNvPr id="134" name="Straight Connector 133">
            <a:extLst>
              <a:ext uri="{FF2B5EF4-FFF2-40B4-BE49-F238E27FC236}">
                <a16:creationId xmlns:a16="http://schemas.microsoft.com/office/drawing/2014/main" id="{A224BAD7-5931-4CA6-BB58-0CBCFCFA65A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4596309"/>
            <a:ext cx="9144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Shape 117"/>
        <p:cNvGrpSpPr/>
        <p:nvPr/>
      </p:nvGrpSpPr>
      <p:grpSpPr>
        <a:xfrm>
          <a:off x="0" y="0"/>
          <a:ext cx="0" cy="0"/>
          <a:chOff x="0" y="0"/>
          <a:chExt cx="0" cy="0"/>
        </a:xfrm>
      </p:grpSpPr>
      <p:pic>
        <p:nvPicPr>
          <p:cNvPr id="118" name="Google Shape;118;p23"/>
          <p:cNvPicPr preferRelativeResize="0"/>
          <p:nvPr/>
        </p:nvPicPr>
        <p:blipFill>
          <a:blip r:embed="rId3"/>
          <a:stretch>
            <a:fillRect/>
          </a:stretch>
        </p:blipFill>
        <p:spPr>
          <a:xfrm>
            <a:off x="439287" y="486393"/>
            <a:ext cx="3869756" cy="3618221"/>
          </a:xfrm>
          <a:prstGeom prst="rect">
            <a:avLst/>
          </a:prstGeom>
          <a:noFill/>
          <a:effectLst>
            <a:outerShdw blurRad="50800" dist="38100" dir="2700000" algn="tl" rotWithShape="0">
              <a:prstClr val="black">
                <a:alpha val="40000"/>
              </a:prstClr>
            </a:outerShdw>
          </a:effectLst>
        </p:spPr>
      </p:pic>
      <p:pic>
        <p:nvPicPr>
          <p:cNvPr id="119" name="Google Shape;119;p23"/>
          <p:cNvPicPr preferRelativeResize="0"/>
          <p:nvPr/>
        </p:nvPicPr>
        <p:blipFill>
          <a:blip r:embed="rId4"/>
          <a:stretch>
            <a:fillRect/>
          </a:stretch>
        </p:blipFill>
        <p:spPr>
          <a:xfrm>
            <a:off x="4791642" y="505742"/>
            <a:ext cx="3869757" cy="3579524"/>
          </a:xfrm>
          <a:prstGeom prst="rect">
            <a:avLst/>
          </a:prstGeom>
          <a:noFill/>
          <a:effectLst>
            <a:outerShdw blurRad="50800" dist="38100" dir="2700000" algn="tl" rotWithShape="0">
              <a:prstClr val="black">
                <a:alpha val="40000"/>
              </a:prstClr>
            </a:outerShdw>
          </a:effec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Shape 123"/>
        <p:cNvGrpSpPr/>
        <p:nvPr/>
      </p:nvGrpSpPr>
      <p:grpSpPr>
        <a:xfrm>
          <a:off x="0" y="0"/>
          <a:ext cx="0" cy="0"/>
          <a:chOff x="0" y="0"/>
          <a:chExt cx="0" cy="0"/>
        </a:xfrm>
      </p:grpSpPr>
      <p:pic>
        <p:nvPicPr>
          <p:cNvPr id="125" name="Google Shape;125;p24"/>
          <p:cNvPicPr preferRelativeResize="0"/>
          <p:nvPr/>
        </p:nvPicPr>
        <p:blipFill>
          <a:blip r:embed="rId3"/>
          <a:stretch>
            <a:fillRect/>
          </a:stretch>
        </p:blipFill>
        <p:spPr>
          <a:xfrm>
            <a:off x="514777" y="482601"/>
            <a:ext cx="3718776" cy="3625806"/>
          </a:xfrm>
          <a:prstGeom prst="rect">
            <a:avLst/>
          </a:prstGeom>
          <a:noFill/>
          <a:effectLst>
            <a:outerShdw blurRad="50800" dist="38100" dir="2700000" algn="tl" rotWithShape="0">
              <a:prstClr val="black">
                <a:alpha val="40000"/>
              </a:prstClr>
            </a:outerShdw>
          </a:effectLst>
        </p:spPr>
      </p:pic>
      <p:pic>
        <p:nvPicPr>
          <p:cNvPr id="124" name="Google Shape;124;p24"/>
          <p:cNvPicPr preferRelativeResize="0"/>
          <p:nvPr/>
        </p:nvPicPr>
        <p:blipFill>
          <a:blip r:embed="rId4"/>
          <a:stretch>
            <a:fillRect/>
          </a:stretch>
        </p:blipFill>
        <p:spPr>
          <a:xfrm>
            <a:off x="4791642" y="554114"/>
            <a:ext cx="3869757" cy="3482779"/>
          </a:xfrm>
          <a:prstGeom prst="rect">
            <a:avLst/>
          </a:prstGeom>
          <a:noFill/>
          <a:effectLst>
            <a:outerShdw blurRad="50800" dist="38100" dir="2700000" algn="tl" rotWithShape="0">
              <a:prstClr val="black">
                <a:alpha val="40000"/>
              </a:prstClr>
            </a:outerShdw>
          </a:effec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Shape 129"/>
        <p:cNvGrpSpPr/>
        <p:nvPr/>
      </p:nvGrpSpPr>
      <p:grpSpPr>
        <a:xfrm>
          <a:off x="0" y="0"/>
          <a:ext cx="0" cy="0"/>
          <a:chOff x="0" y="0"/>
          <a:chExt cx="0" cy="0"/>
        </a:xfrm>
      </p:grpSpPr>
      <p:sp>
        <p:nvSpPr>
          <p:cNvPr id="156" name="Rectangle 147">
            <a:extLst>
              <a:ext uri="{FF2B5EF4-FFF2-40B4-BE49-F238E27FC236}">
                <a16:creationId xmlns:a16="http://schemas.microsoft.com/office/drawing/2014/main" id="{0CABCAE3-64FC-4149-819F-2C18128241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514607"/>
            <a:ext cx="9144000" cy="3079455"/>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57" name="Picture 149">
            <a:extLst>
              <a:ext uri="{FF2B5EF4-FFF2-40B4-BE49-F238E27FC236}">
                <a16:creationId xmlns:a16="http://schemas.microsoft.com/office/drawing/2014/main" id="{012FDCFE-9AD2-4D8A-8CBF-B3AA37EBF6D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4594860"/>
            <a:ext cx="9144000" cy="557212"/>
          </a:xfrm>
          <a:prstGeom prst="rect">
            <a:avLst/>
          </a:prstGeom>
        </p:spPr>
      </p:pic>
      <p:cxnSp>
        <p:nvCxnSpPr>
          <p:cNvPr id="158" name="Straight Connector 151">
            <a:extLst>
              <a:ext uri="{FF2B5EF4-FFF2-40B4-BE49-F238E27FC236}">
                <a16:creationId xmlns:a16="http://schemas.microsoft.com/office/drawing/2014/main" id="{FBD463FC-4CA8-4FF4-85A3-AF9F4B98D21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4596309"/>
            <a:ext cx="9144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159" name="Straight Connector 153">
            <a:extLst>
              <a:ext uri="{FF2B5EF4-FFF2-40B4-BE49-F238E27FC236}">
                <a16:creationId xmlns:a16="http://schemas.microsoft.com/office/drawing/2014/main" id="{A56012FD-74A8-4C91-B318-435CF2B719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90422" y="1385316"/>
            <a:ext cx="7205641"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130" name="Google Shape;130;p25"/>
          <p:cNvSpPr txBox="1">
            <a:spLocks noGrp="1"/>
          </p:cNvSpPr>
          <p:nvPr>
            <p:ph type="title"/>
          </p:nvPr>
        </p:nvSpPr>
        <p:spPr>
          <a:xfrm>
            <a:off x="1088684" y="603389"/>
            <a:ext cx="7202456" cy="786926"/>
          </a:xfrm>
          <a:prstGeom prst="rect">
            <a:avLst/>
          </a:prstGeom>
        </p:spPr>
        <p:txBody>
          <a:bodyPr spcFirstLastPara="1" vert="horz" lIns="91440" tIns="45720" rIns="91440" bIns="45720" rtlCol="0" anchor="t" anchorCtr="0">
            <a:normAutofit/>
          </a:bodyPr>
          <a:lstStyle/>
          <a:p>
            <a:pPr marL="0" lvl="0" indent="0" defTabSz="914400">
              <a:spcBef>
                <a:spcPct val="0"/>
              </a:spcBef>
              <a:spcAft>
                <a:spcPts val="0"/>
              </a:spcAft>
            </a:pPr>
            <a:r>
              <a:rPr lang="en-US" sz="3200">
                <a:sym typeface="Oswald Medium"/>
              </a:rPr>
              <a:t>FEATURE SCALING</a:t>
            </a:r>
          </a:p>
        </p:txBody>
      </p:sp>
      <p:sp>
        <p:nvSpPr>
          <p:cNvPr id="131" name="Google Shape;131;p25"/>
          <p:cNvSpPr txBox="1">
            <a:spLocks noGrp="1"/>
          </p:cNvSpPr>
          <p:nvPr>
            <p:ph type="body" idx="1"/>
          </p:nvPr>
        </p:nvSpPr>
        <p:spPr>
          <a:xfrm>
            <a:off x="1088684" y="1511800"/>
            <a:ext cx="4216713" cy="2587960"/>
          </a:xfrm>
          <a:prstGeom prst="rect">
            <a:avLst/>
          </a:prstGeom>
        </p:spPr>
        <p:txBody>
          <a:bodyPr spcFirstLastPara="1" vert="horz" lIns="91440" tIns="45720" rIns="91440" bIns="45720" rtlCol="0" anchor="t" anchorCtr="0">
            <a:normAutofit/>
          </a:bodyPr>
          <a:lstStyle/>
          <a:p>
            <a:pPr marL="457200" lvl="0" indent="-228600" defTabSz="914400">
              <a:spcBef>
                <a:spcPts val="0"/>
              </a:spcBef>
              <a:spcAft>
                <a:spcPts val="600"/>
              </a:spcAft>
              <a:buSzPct val="100000"/>
              <a:buFont typeface="Arial" panose="020B0604020202020204" pitchFamily="34" charset="0"/>
              <a:buChar char="•"/>
            </a:pPr>
            <a:r>
              <a:rPr lang="en-US" dirty="0" err="1">
                <a:sym typeface="Playfair Display Medium"/>
              </a:rPr>
              <a:t>StandardScaler</a:t>
            </a:r>
            <a:r>
              <a:rPr lang="en-US" dirty="0">
                <a:sym typeface="Playfair Display Medium"/>
              </a:rPr>
              <a:t> is been used which is used when the input dataset differ greatly between their ranges. It removes the mean and scales the data to the unit variance.</a:t>
            </a:r>
          </a:p>
          <a:p>
            <a:pPr marL="457200" lvl="0" indent="-228600" defTabSz="914400">
              <a:spcBef>
                <a:spcPts val="0"/>
              </a:spcBef>
              <a:spcAft>
                <a:spcPts val="600"/>
              </a:spcAft>
              <a:buSzPct val="100000"/>
              <a:buFont typeface="Arial" panose="020B0604020202020204" pitchFamily="34" charset="0"/>
              <a:buChar char="•"/>
            </a:pPr>
            <a:r>
              <a:rPr lang="en-US" dirty="0">
                <a:sym typeface="Playfair Display Medium"/>
              </a:rPr>
              <a:t>Here, the variables that are measured at different scales do not contribute equally to the fit of the model and the learning function of the model and could end up creating a bias. </a:t>
            </a:r>
          </a:p>
        </p:txBody>
      </p:sp>
      <p:pic>
        <p:nvPicPr>
          <p:cNvPr id="132" name="Google Shape;132;p25"/>
          <p:cNvPicPr preferRelativeResize="0"/>
          <p:nvPr/>
        </p:nvPicPr>
        <p:blipFill>
          <a:blip r:embed="rId4"/>
          <a:stretch>
            <a:fillRect/>
          </a:stretch>
        </p:blipFill>
        <p:spPr>
          <a:xfrm>
            <a:off x="5665604" y="1597068"/>
            <a:ext cx="3290506" cy="1573005"/>
          </a:xfrm>
          <a:prstGeom prst="rect">
            <a:avLst/>
          </a:prstGeom>
          <a:noFill/>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Shape 136"/>
        <p:cNvGrpSpPr/>
        <p:nvPr/>
      </p:nvGrpSpPr>
      <p:grpSpPr>
        <a:xfrm>
          <a:off x="0" y="0"/>
          <a:ext cx="0" cy="0"/>
          <a:chOff x="0" y="0"/>
          <a:chExt cx="0" cy="0"/>
        </a:xfrm>
      </p:grpSpPr>
      <p:sp>
        <p:nvSpPr>
          <p:cNvPr id="173" name="Rectangle 158">
            <a:extLst>
              <a:ext uri="{FF2B5EF4-FFF2-40B4-BE49-F238E27FC236}">
                <a16:creationId xmlns:a16="http://schemas.microsoft.com/office/drawing/2014/main" id="{17424F32-2789-4FF9-8E8A-1252284BF6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514607"/>
            <a:ext cx="9144000" cy="3079455"/>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74" name="Picture 160">
            <a:extLst>
              <a:ext uri="{FF2B5EF4-FFF2-40B4-BE49-F238E27FC236}">
                <a16:creationId xmlns:a16="http://schemas.microsoft.com/office/drawing/2014/main" id="{D708C46E-BB60-4B97-8327-D3A475C008E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4594860"/>
            <a:ext cx="9144000" cy="557212"/>
          </a:xfrm>
          <a:prstGeom prst="rect">
            <a:avLst/>
          </a:prstGeom>
        </p:spPr>
      </p:pic>
      <p:cxnSp>
        <p:nvCxnSpPr>
          <p:cNvPr id="175" name="Straight Connector 162">
            <a:extLst>
              <a:ext uri="{FF2B5EF4-FFF2-40B4-BE49-F238E27FC236}">
                <a16:creationId xmlns:a16="http://schemas.microsoft.com/office/drawing/2014/main" id="{8042755C-F24C-4D08-8E4C-E646382C363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4596309"/>
            <a:ext cx="9144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176" name="Straight Connector 164">
            <a:extLst>
              <a:ext uri="{FF2B5EF4-FFF2-40B4-BE49-F238E27FC236}">
                <a16:creationId xmlns:a16="http://schemas.microsoft.com/office/drawing/2014/main" id="{63E94A00-1A92-47F4-9E2D-E51DFF9016D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90422" y="1385316"/>
            <a:ext cx="7205641"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137" name="Google Shape;137;p26"/>
          <p:cNvSpPr txBox="1">
            <a:spLocks noGrp="1"/>
          </p:cNvSpPr>
          <p:nvPr>
            <p:ph type="title"/>
          </p:nvPr>
        </p:nvSpPr>
        <p:spPr>
          <a:xfrm>
            <a:off x="1088684" y="603389"/>
            <a:ext cx="7202456" cy="786926"/>
          </a:xfrm>
          <a:prstGeom prst="rect">
            <a:avLst/>
          </a:prstGeom>
        </p:spPr>
        <p:txBody>
          <a:bodyPr spcFirstLastPara="1" vert="horz" lIns="91440" tIns="45720" rIns="91440" bIns="45720" rtlCol="0" anchor="t" anchorCtr="0">
            <a:normAutofit/>
          </a:bodyPr>
          <a:lstStyle/>
          <a:p>
            <a:pPr marL="0" lvl="0" indent="0" defTabSz="914400">
              <a:spcBef>
                <a:spcPct val="0"/>
              </a:spcBef>
              <a:spcAft>
                <a:spcPts val="0"/>
              </a:spcAft>
            </a:pPr>
            <a:r>
              <a:rPr lang="en-US" sz="3200">
                <a:sym typeface="Oswald Medium"/>
              </a:rPr>
              <a:t>METHODOLOGY USED</a:t>
            </a:r>
          </a:p>
        </p:txBody>
      </p:sp>
      <p:graphicFrame>
        <p:nvGraphicFramePr>
          <p:cNvPr id="177" name="Google Shape;138;p26">
            <a:extLst>
              <a:ext uri="{FF2B5EF4-FFF2-40B4-BE49-F238E27FC236}">
                <a16:creationId xmlns:a16="http://schemas.microsoft.com/office/drawing/2014/main" id="{EA95B729-0085-EDD9-5D2C-8A02CAEDDB2D}"/>
              </a:ext>
            </a:extLst>
          </p:cNvPr>
          <p:cNvGraphicFramePr/>
          <p:nvPr>
            <p:extLst>
              <p:ext uri="{D42A27DB-BD31-4B8C-83A1-F6EECF244321}">
                <p14:modId xmlns:p14="http://schemas.microsoft.com/office/powerpoint/2010/main" val="3327950419"/>
              </p:ext>
            </p:extLst>
          </p:nvPr>
        </p:nvGraphicFramePr>
        <p:xfrm>
          <a:off x="1088231" y="1755326"/>
          <a:ext cx="7203281" cy="249337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27"/>
          <p:cNvSpPr txBox="1">
            <a:spLocks noGrp="1"/>
          </p:cNvSpPr>
          <p:nvPr>
            <p:ph type="title"/>
          </p:nvPr>
        </p:nvSpPr>
        <p:spPr>
          <a:xfrm>
            <a:off x="197400" y="64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000" b="1" dirty="0">
                <a:latin typeface="Times New Roman"/>
                <a:ea typeface="Times New Roman"/>
                <a:cs typeface="Times New Roman"/>
                <a:sym typeface="Times New Roman"/>
              </a:rPr>
              <a:t>MODELS AND THEIR ACCURACY</a:t>
            </a:r>
            <a:endParaRPr sz="3000" b="1" dirty="0">
              <a:latin typeface="Times New Roman"/>
              <a:ea typeface="Times New Roman"/>
              <a:cs typeface="Times New Roman"/>
              <a:sym typeface="Times New Roman"/>
            </a:endParaRPr>
          </a:p>
        </p:txBody>
      </p:sp>
      <p:sp>
        <p:nvSpPr>
          <p:cNvPr id="144" name="Google Shape;144;p27"/>
          <p:cNvSpPr txBox="1">
            <a:spLocks noGrp="1"/>
          </p:cNvSpPr>
          <p:nvPr>
            <p:ph type="body" idx="1"/>
          </p:nvPr>
        </p:nvSpPr>
        <p:spPr>
          <a:xfrm>
            <a:off x="197400" y="636725"/>
            <a:ext cx="8406850" cy="1839486"/>
          </a:xfrm>
          <a:prstGeom prst="rect">
            <a:avLst/>
          </a:prstGeom>
        </p:spPr>
        <p:txBody>
          <a:bodyPr spcFirstLastPara="1" wrap="square" lIns="91425" tIns="91425" rIns="91425" bIns="91425" anchor="t" anchorCtr="0">
            <a:noAutofit/>
          </a:bodyPr>
          <a:lstStyle/>
          <a:p>
            <a:pPr marL="457200" lvl="0" indent="-331787" algn="l" rtl="0">
              <a:lnSpc>
                <a:spcPct val="105000"/>
              </a:lnSpc>
              <a:spcBef>
                <a:spcPts val="0"/>
              </a:spcBef>
              <a:spcAft>
                <a:spcPts val="0"/>
              </a:spcAft>
              <a:buClr>
                <a:srgbClr val="000000"/>
              </a:buClr>
              <a:buSzPts val="1625"/>
              <a:buFont typeface="Times New Roman"/>
              <a:buChar char="●"/>
            </a:pPr>
            <a:r>
              <a:rPr lang="en-GB" sz="1625" b="1" dirty="0">
                <a:solidFill>
                  <a:srgbClr val="000000"/>
                </a:solidFill>
                <a:latin typeface="Times New Roman"/>
                <a:ea typeface="Times New Roman"/>
                <a:cs typeface="Times New Roman"/>
                <a:sym typeface="Times New Roman"/>
              </a:rPr>
              <a:t>KNN Algorithm</a:t>
            </a:r>
            <a:endParaRPr sz="1625" b="1" dirty="0">
              <a:solidFill>
                <a:srgbClr val="000000"/>
              </a:solidFill>
              <a:latin typeface="Times New Roman"/>
              <a:ea typeface="Times New Roman"/>
              <a:cs typeface="Times New Roman"/>
              <a:sym typeface="Times New Roman"/>
            </a:endParaRPr>
          </a:p>
          <a:p>
            <a:pPr marL="0" lvl="0" indent="0" algn="l" rtl="0">
              <a:lnSpc>
                <a:spcPct val="105000"/>
              </a:lnSpc>
              <a:spcBef>
                <a:spcPts val="1200"/>
              </a:spcBef>
              <a:spcAft>
                <a:spcPts val="1200"/>
              </a:spcAft>
              <a:buSzPts val="688"/>
              <a:buNone/>
            </a:pPr>
            <a:r>
              <a:rPr lang="en-US" sz="1425" dirty="0">
                <a:solidFill>
                  <a:srgbClr val="000000"/>
                </a:solidFill>
                <a:latin typeface="Times New Roman"/>
                <a:ea typeface="Times New Roman"/>
                <a:cs typeface="Times New Roman"/>
                <a:sym typeface="Times New Roman"/>
              </a:rPr>
              <a:t>The KNN algorithm uses 'feature similarity' to predict the values of any new data points. This means that the new point is assigned a value based on how closely it resembles the points in the training set.</a:t>
            </a:r>
          </a:p>
          <a:p>
            <a:pPr marL="0" lvl="0" indent="0" algn="l" rtl="0">
              <a:lnSpc>
                <a:spcPct val="105000"/>
              </a:lnSpc>
              <a:spcBef>
                <a:spcPts val="1200"/>
              </a:spcBef>
              <a:spcAft>
                <a:spcPts val="1200"/>
              </a:spcAft>
              <a:buSzPts val="688"/>
              <a:buNone/>
            </a:pPr>
            <a:r>
              <a:rPr lang="en-US" sz="1425" dirty="0">
                <a:latin typeface="Times New Roman"/>
                <a:ea typeface="Times New Roman"/>
                <a:cs typeface="Times New Roman"/>
                <a:sym typeface="Times New Roman"/>
              </a:rPr>
              <a:t>KNN is one of the more intuitive algorithms for the purpose of movie rating prediction, which made it interesting to analyze its’ usefulness.</a:t>
            </a:r>
            <a:endParaRPr sz="1425" dirty="0">
              <a:latin typeface="Times New Roman"/>
              <a:ea typeface="Times New Roman"/>
              <a:cs typeface="Times New Roman"/>
              <a:sym typeface="Times New Roman"/>
            </a:endParaRPr>
          </a:p>
        </p:txBody>
      </p:sp>
      <p:pic>
        <p:nvPicPr>
          <p:cNvPr id="145" name="Google Shape;145;p27"/>
          <p:cNvPicPr preferRelativeResize="0"/>
          <p:nvPr/>
        </p:nvPicPr>
        <p:blipFill rotWithShape="1">
          <a:blip r:embed="rId3">
            <a:alphaModFix/>
          </a:blip>
          <a:srcRect l="1590" r="-1590"/>
          <a:stretch/>
        </p:blipFill>
        <p:spPr>
          <a:xfrm>
            <a:off x="55959" y="2546698"/>
            <a:ext cx="4484283" cy="1752252"/>
          </a:xfrm>
          <a:prstGeom prst="rect">
            <a:avLst/>
          </a:prstGeom>
          <a:noFill/>
          <a:ln>
            <a:noFill/>
          </a:ln>
        </p:spPr>
      </p:pic>
      <p:pic>
        <p:nvPicPr>
          <p:cNvPr id="146" name="Google Shape;146;p27"/>
          <p:cNvPicPr preferRelativeResize="0"/>
          <p:nvPr/>
        </p:nvPicPr>
        <p:blipFill>
          <a:blip r:embed="rId4">
            <a:alphaModFix/>
          </a:blip>
          <a:stretch>
            <a:fillRect/>
          </a:stretch>
        </p:blipFill>
        <p:spPr>
          <a:xfrm>
            <a:off x="4584709" y="2506999"/>
            <a:ext cx="4508925" cy="1839486"/>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Shape 150"/>
        <p:cNvGrpSpPr/>
        <p:nvPr/>
      </p:nvGrpSpPr>
      <p:grpSpPr>
        <a:xfrm>
          <a:off x="0" y="0"/>
          <a:ext cx="0" cy="0"/>
          <a:chOff x="0" y="0"/>
          <a:chExt cx="0" cy="0"/>
        </a:xfrm>
      </p:grpSpPr>
      <p:sp>
        <p:nvSpPr>
          <p:cNvPr id="158" name="Rectangle 157">
            <a:extLst>
              <a:ext uri="{FF2B5EF4-FFF2-40B4-BE49-F238E27FC236}">
                <a16:creationId xmlns:a16="http://schemas.microsoft.com/office/drawing/2014/main" id="{EEA869E1-F851-4A52-92F5-77E592B76A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514607"/>
            <a:ext cx="9144000" cy="3079455"/>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60" name="Picture 159">
            <a:extLst>
              <a:ext uri="{FF2B5EF4-FFF2-40B4-BE49-F238E27FC236}">
                <a16:creationId xmlns:a16="http://schemas.microsoft.com/office/drawing/2014/main" id="{B083AD55-8296-44BD-8E14-DD2DDBC351B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4594860"/>
            <a:ext cx="9144000" cy="557212"/>
          </a:xfrm>
          <a:prstGeom prst="rect">
            <a:avLst/>
          </a:prstGeom>
        </p:spPr>
      </p:pic>
      <p:cxnSp>
        <p:nvCxnSpPr>
          <p:cNvPr id="162" name="Straight Connector 161">
            <a:extLst>
              <a:ext uri="{FF2B5EF4-FFF2-40B4-BE49-F238E27FC236}">
                <a16:creationId xmlns:a16="http://schemas.microsoft.com/office/drawing/2014/main" id="{2BF46B26-15FC-4C5A-94FA-AE9ED64B5C2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4596309"/>
            <a:ext cx="9144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BADF1045-FC61-45F9-B214-2286C967598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90422" y="1385316"/>
            <a:ext cx="7205641"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166" name="Rectangle 165">
            <a:extLst>
              <a:ext uri="{FF2B5EF4-FFF2-40B4-BE49-F238E27FC236}">
                <a16:creationId xmlns:a16="http://schemas.microsoft.com/office/drawing/2014/main" id="{742C14A9-3617-46DD-9FC4-ED828A7D3E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9143771"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8" name="Straight Connector 167">
            <a:extLst>
              <a:ext uri="{FF2B5EF4-FFF2-40B4-BE49-F238E27FC236}">
                <a16:creationId xmlns:a16="http://schemas.microsoft.com/office/drawing/2014/main" id="{19AB0109-1C89-41F0-9EDF-3DE017BE3F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90422" y="1385316"/>
            <a:ext cx="4161030"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170" name="Rectangle 169">
            <a:extLst>
              <a:ext uri="{FF2B5EF4-FFF2-40B4-BE49-F238E27FC236}">
                <a16:creationId xmlns:a16="http://schemas.microsoft.com/office/drawing/2014/main" id="{19E5CB6C-D5A1-44AB-BAD0-E76C67ED28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514607"/>
            <a:ext cx="9144000" cy="3079455"/>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51" name="Google Shape;151;p28"/>
          <p:cNvSpPr txBox="1">
            <a:spLocks noGrp="1"/>
          </p:cNvSpPr>
          <p:nvPr>
            <p:ph type="body" idx="1"/>
          </p:nvPr>
        </p:nvSpPr>
        <p:spPr>
          <a:xfrm>
            <a:off x="1088684" y="1511799"/>
            <a:ext cx="4162768" cy="2587959"/>
          </a:xfrm>
          <a:prstGeom prst="rect">
            <a:avLst/>
          </a:prstGeom>
        </p:spPr>
        <p:txBody>
          <a:bodyPr spcFirstLastPara="1" vert="horz" lIns="91440" tIns="45720" rIns="91440" bIns="45720" rtlCol="0" anchor="t" anchorCtr="0">
            <a:normAutofit/>
          </a:bodyPr>
          <a:lstStyle/>
          <a:p>
            <a:pPr marL="457200" lvl="0" indent="-228600" defTabSz="914400">
              <a:spcBef>
                <a:spcPts val="0"/>
              </a:spcBef>
              <a:spcAft>
                <a:spcPts val="0"/>
              </a:spcAft>
              <a:buSzPct val="100000"/>
              <a:buFont typeface="Arial" panose="020B0604020202020204" pitchFamily="34" charset="0"/>
              <a:buChar char="•"/>
            </a:pPr>
            <a:r>
              <a:rPr lang="en-US" b="1" dirty="0">
                <a:sym typeface="Times New Roman"/>
              </a:rPr>
              <a:t>Decision Trees</a:t>
            </a:r>
          </a:p>
          <a:p>
            <a:pPr marL="0" lvl="0" indent="-228600" defTabSz="914400">
              <a:spcBef>
                <a:spcPts val="1200"/>
              </a:spcBef>
              <a:spcAft>
                <a:spcPts val="0"/>
              </a:spcAft>
              <a:buSzPct val="100000"/>
              <a:buFont typeface="Arial" panose="020B0604020202020204" pitchFamily="34" charset="0"/>
              <a:buChar char="•"/>
            </a:pPr>
            <a:r>
              <a:rPr lang="en-US" dirty="0">
                <a:sym typeface="Times New Roman"/>
              </a:rPr>
              <a:t>A decision tree contains internal nodes corresponding to input features, and leaves, which represent the output value following certain paths from the root.</a:t>
            </a:r>
            <a:r>
              <a:rPr lang="en-US" dirty="0">
                <a:sym typeface="Playfair Display Medium"/>
              </a:rPr>
              <a:t> </a:t>
            </a:r>
            <a:endParaRPr lang="en-US" dirty="0"/>
          </a:p>
        </p:txBody>
      </p:sp>
      <p:pic>
        <p:nvPicPr>
          <p:cNvPr id="153" name="Google Shape;153;p28"/>
          <p:cNvPicPr preferRelativeResize="0"/>
          <p:nvPr/>
        </p:nvPicPr>
        <p:blipFill>
          <a:blip r:embed="rId4"/>
          <a:stretch>
            <a:fillRect/>
          </a:stretch>
        </p:blipFill>
        <p:spPr>
          <a:xfrm>
            <a:off x="5336089" y="244262"/>
            <a:ext cx="3325234" cy="1620238"/>
          </a:xfrm>
          <a:prstGeom prst="rect">
            <a:avLst/>
          </a:prstGeom>
          <a:noFill/>
        </p:spPr>
      </p:pic>
      <p:pic>
        <p:nvPicPr>
          <p:cNvPr id="152" name="Google Shape;152;p28"/>
          <p:cNvPicPr preferRelativeResize="0"/>
          <p:nvPr/>
        </p:nvPicPr>
        <p:blipFill>
          <a:blip r:embed="rId5"/>
          <a:stretch>
            <a:fillRect/>
          </a:stretch>
        </p:blipFill>
        <p:spPr>
          <a:xfrm>
            <a:off x="5336089" y="2225834"/>
            <a:ext cx="3325234" cy="1620238"/>
          </a:xfrm>
          <a:prstGeom prst="rect">
            <a:avLst/>
          </a:prstGeom>
          <a:noFill/>
        </p:spPr>
      </p:pic>
      <p:pic>
        <p:nvPicPr>
          <p:cNvPr id="172" name="Picture 171">
            <a:extLst>
              <a:ext uri="{FF2B5EF4-FFF2-40B4-BE49-F238E27FC236}">
                <a16:creationId xmlns:a16="http://schemas.microsoft.com/office/drawing/2014/main" id="{D5A16967-5C32-4A48-9F02-4F0228AC8DB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4594860"/>
            <a:ext cx="9144000" cy="557212"/>
          </a:xfrm>
          <a:prstGeom prst="rect">
            <a:avLst/>
          </a:prstGeom>
        </p:spPr>
      </p:pic>
      <p:cxnSp>
        <p:nvCxnSpPr>
          <p:cNvPr id="174" name="Straight Connector 173">
            <a:extLst>
              <a:ext uri="{FF2B5EF4-FFF2-40B4-BE49-F238E27FC236}">
                <a16:creationId xmlns:a16="http://schemas.microsoft.com/office/drawing/2014/main" id="{942D078B-EF20-4DB1-AA1B-87F212C56A9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4596309"/>
            <a:ext cx="9144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Shape 157"/>
        <p:cNvGrpSpPr/>
        <p:nvPr/>
      </p:nvGrpSpPr>
      <p:grpSpPr>
        <a:xfrm>
          <a:off x="0" y="0"/>
          <a:ext cx="0" cy="0"/>
          <a:chOff x="0" y="0"/>
          <a:chExt cx="0" cy="0"/>
        </a:xfrm>
      </p:grpSpPr>
      <p:sp>
        <p:nvSpPr>
          <p:cNvPr id="186" name="Rectangle 185">
            <a:extLst>
              <a:ext uri="{FF2B5EF4-FFF2-40B4-BE49-F238E27FC236}">
                <a16:creationId xmlns:a16="http://schemas.microsoft.com/office/drawing/2014/main" id="{EEA869E1-F851-4A52-92F5-77E592B76A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514607"/>
            <a:ext cx="9144000" cy="3079455"/>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88" name="Picture 187">
            <a:extLst>
              <a:ext uri="{FF2B5EF4-FFF2-40B4-BE49-F238E27FC236}">
                <a16:creationId xmlns:a16="http://schemas.microsoft.com/office/drawing/2014/main" id="{B083AD55-8296-44BD-8E14-DD2DDBC351B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4594860"/>
            <a:ext cx="9144000" cy="557212"/>
          </a:xfrm>
          <a:prstGeom prst="rect">
            <a:avLst/>
          </a:prstGeom>
        </p:spPr>
      </p:pic>
      <p:cxnSp>
        <p:nvCxnSpPr>
          <p:cNvPr id="190" name="Straight Connector 189">
            <a:extLst>
              <a:ext uri="{FF2B5EF4-FFF2-40B4-BE49-F238E27FC236}">
                <a16:creationId xmlns:a16="http://schemas.microsoft.com/office/drawing/2014/main" id="{2BF46B26-15FC-4C5A-94FA-AE9ED64B5C2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4596309"/>
            <a:ext cx="9144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BADF1045-FC61-45F9-B214-2286C967598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90422" y="1385316"/>
            <a:ext cx="7205641" cy="0"/>
          </a:xfrm>
          <a:prstGeom prst="line">
            <a:avLst/>
          </a:prstGeom>
          <a:ln w="31750"/>
        </p:spPr>
        <p:style>
          <a:lnRef idx="3">
            <a:schemeClr val="accent1"/>
          </a:lnRef>
          <a:fillRef idx="0">
            <a:schemeClr val="accent1"/>
          </a:fillRef>
          <a:effectRef idx="2">
            <a:schemeClr val="accent1"/>
          </a:effectRef>
          <a:fontRef idx="minor">
            <a:schemeClr val="tx1"/>
          </a:fontRef>
        </p:style>
      </p:cxnSp>
      <p:pic>
        <p:nvPicPr>
          <p:cNvPr id="160" name="Google Shape;160;p29" descr="Table&#10;&#10;Description automatically generated with low confidence"/>
          <p:cNvPicPr preferRelativeResize="0"/>
          <p:nvPr/>
        </p:nvPicPr>
        <p:blipFill>
          <a:blip r:embed="rId4"/>
          <a:stretch>
            <a:fillRect/>
          </a:stretch>
        </p:blipFill>
        <p:spPr>
          <a:xfrm>
            <a:off x="444500" y="1511799"/>
            <a:ext cx="3027370" cy="1237916"/>
          </a:xfrm>
          <a:prstGeom prst="rect">
            <a:avLst/>
          </a:prstGeom>
          <a:noFill/>
        </p:spPr>
      </p:pic>
      <p:pic>
        <p:nvPicPr>
          <p:cNvPr id="159" name="Google Shape;159;p29" descr="Table&#10;&#10;Description automatically generated"/>
          <p:cNvPicPr preferRelativeResize="0"/>
          <p:nvPr/>
        </p:nvPicPr>
        <p:blipFill>
          <a:blip r:embed="rId5"/>
          <a:stretch>
            <a:fillRect/>
          </a:stretch>
        </p:blipFill>
        <p:spPr>
          <a:xfrm>
            <a:off x="444500" y="3006992"/>
            <a:ext cx="3027370" cy="1092766"/>
          </a:xfrm>
          <a:prstGeom prst="rect">
            <a:avLst/>
          </a:prstGeom>
          <a:noFill/>
        </p:spPr>
      </p:pic>
      <p:sp>
        <p:nvSpPr>
          <p:cNvPr id="158" name="Google Shape;158;p29"/>
          <p:cNvSpPr txBox="1">
            <a:spLocks noGrp="1"/>
          </p:cNvSpPr>
          <p:nvPr>
            <p:ph type="body" idx="1"/>
          </p:nvPr>
        </p:nvSpPr>
        <p:spPr>
          <a:xfrm>
            <a:off x="3838836" y="1511799"/>
            <a:ext cx="4452304" cy="2587959"/>
          </a:xfrm>
          <a:prstGeom prst="rect">
            <a:avLst/>
          </a:prstGeom>
        </p:spPr>
        <p:txBody>
          <a:bodyPr spcFirstLastPara="1" vert="horz" lIns="91440" tIns="45720" rIns="91440" bIns="45720" rtlCol="0" anchor="t" anchorCtr="0">
            <a:noAutofit/>
          </a:bodyPr>
          <a:lstStyle/>
          <a:p>
            <a:pPr marL="228600" lvl="0" indent="-228600" defTabSz="914400">
              <a:lnSpc>
                <a:spcPct val="110000"/>
              </a:lnSpc>
              <a:spcBef>
                <a:spcPts val="0"/>
              </a:spcBef>
              <a:spcAft>
                <a:spcPts val="0"/>
              </a:spcAft>
              <a:buSzPct val="100000"/>
              <a:buFont typeface="Arial" panose="020B0604020202020204" pitchFamily="34" charset="0"/>
              <a:buChar char="•"/>
            </a:pPr>
            <a:r>
              <a:rPr lang="en-US" sz="1400" b="1" dirty="0">
                <a:sym typeface="Times New Roman"/>
              </a:rPr>
              <a:t>Random Forest</a:t>
            </a:r>
          </a:p>
          <a:p>
            <a:pPr marL="228600" lvl="0" indent="-228600" defTabSz="914400">
              <a:lnSpc>
                <a:spcPct val="110000"/>
              </a:lnSpc>
              <a:spcBef>
                <a:spcPts val="0"/>
              </a:spcBef>
              <a:spcAft>
                <a:spcPts val="0"/>
              </a:spcAft>
              <a:buSzPct val="100000"/>
              <a:buFont typeface="Arial" panose="020B0604020202020204" pitchFamily="34" charset="0"/>
              <a:buChar char="•"/>
            </a:pPr>
            <a:endParaRPr lang="en-US" sz="1400" b="1" dirty="0">
              <a:sym typeface="Times New Roman"/>
            </a:endParaRPr>
          </a:p>
          <a:p>
            <a:pPr marL="0" marR="0" indent="-228600" defTabSz="914400">
              <a:lnSpc>
                <a:spcPct val="110000"/>
              </a:lnSpc>
              <a:spcBef>
                <a:spcPts val="0"/>
              </a:spcBef>
              <a:spcAft>
                <a:spcPts val="800"/>
              </a:spcAft>
              <a:buSzPct val="100000"/>
              <a:buFont typeface="Arial" panose="020B0604020202020204" pitchFamily="34" charset="0"/>
              <a:buChar char="•"/>
            </a:pPr>
            <a:r>
              <a:rPr lang="en-US" sz="1400" dirty="0"/>
              <a:t>Random forest is a technique used in modeling predictions and behavior analysis and is built on decision trees. </a:t>
            </a:r>
          </a:p>
          <a:p>
            <a:pPr marL="0" marR="0" indent="-228600" defTabSz="914400">
              <a:lnSpc>
                <a:spcPct val="110000"/>
              </a:lnSpc>
              <a:spcBef>
                <a:spcPts val="0"/>
              </a:spcBef>
              <a:spcAft>
                <a:spcPts val="800"/>
              </a:spcAft>
              <a:buSzPct val="100000"/>
              <a:buFont typeface="Arial" panose="020B0604020202020204" pitchFamily="34" charset="0"/>
              <a:buChar char="•"/>
            </a:pPr>
            <a:r>
              <a:rPr lang="en-US" sz="1400" dirty="0"/>
              <a:t>It contains many decision trees representing a distinct instance of the classification of data input into the random forest. </a:t>
            </a:r>
          </a:p>
          <a:p>
            <a:pPr marL="0" marR="0" indent="-228600" defTabSz="914400">
              <a:lnSpc>
                <a:spcPct val="110000"/>
              </a:lnSpc>
              <a:spcBef>
                <a:spcPts val="0"/>
              </a:spcBef>
              <a:spcAft>
                <a:spcPts val="800"/>
              </a:spcAft>
              <a:buSzPct val="100000"/>
              <a:buFont typeface="Arial" panose="020B0604020202020204" pitchFamily="34" charset="0"/>
              <a:buChar char="•"/>
            </a:pPr>
            <a:r>
              <a:rPr lang="en-US" sz="1400" spc="-5" dirty="0"/>
              <a:t>It’s a process that operates among multiple decision trees to get the optimum result by choosing the majority among them as the best value.</a:t>
            </a:r>
            <a:endParaRPr lang="en-US" sz="14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Shape 59"/>
        <p:cNvGrpSpPr/>
        <p:nvPr/>
      </p:nvGrpSpPr>
      <p:grpSpPr>
        <a:xfrm>
          <a:off x="0" y="0"/>
          <a:ext cx="0" cy="0"/>
          <a:chOff x="0" y="0"/>
          <a:chExt cx="0" cy="0"/>
        </a:xfrm>
      </p:grpSpPr>
      <p:sp>
        <p:nvSpPr>
          <p:cNvPr id="87" name="Rectangle 66">
            <a:extLst>
              <a:ext uri="{FF2B5EF4-FFF2-40B4-BE49-F238E27FC236}">
                <a16:creationId xmlns:a16="http://schemas.microsoft.com/office/drawing/2014/main" id="{17424F32-2789-4FF9-8E8A-1252284BF6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514607"/>
            <a:ext cx="9144000" cy="3079455"/>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88" name="Picture 68">
            <a:extLst>
              <a:ext uri="{FF2B5EF4-FFF2-40B4-BE49-F238E27FC236}">
                <a16:creationId xmlns:a16="http://schemas.microsoft.com/office/drawing/2014/main" id="{D708C46E-BB60-4B97-8327-D3A475C008E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4594860"/>
            <a:ext cx="9144000" cy="557212"/>
          </a:xfrm>
          <a:prstGeom prst="rect">
            <a:avLst/>
          </a:prstGeom>
        </p:spPr>
      </p:pic>
      <p:cxnSp>
        <p:nvCxnSpPr>
          <p:cNvPr id="89" name="Straight Connector 70">
            <a:extLst>
              <a:ext uri="{FF2B5EF4-FFF2-40B4-BE49-F238E27FC236}">
                <a16:creationId xmlns:a16="http://schemas.microsoft.com/office/drawing/2014/main" id="{8042755C-F24C-4D08-8E4C-E646382C363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4596309"/>
            <a:ext cx="9144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90" name="Straight Connector 72">
            <a:extLst>
              <a:ext uri="{FF2B5EF4-FFF2-40B4-BE49-F238E27FC236}">
                <a16:creationId xmlns:a16="http://schemas.microsoft.com/office/drawing/2014/main" id="{63E94A00-1A92-47F4-9E2D-E51DFF9016D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90422" y="1385316"/>
            <a:ext cx="7205641"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91" name="Rectangle 74">
            <a:extLst>
              <a:ext uri="{FF2B5EF4-FFF2-40B4-BE49-F238E27FC236}">
                <a16:creationId xmlns:a16="http://schemas.microsoft.com/office/drawing/2014/main" id="{482E7304-2AC2-4A5C-924D-A6AC3FFC5E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9143771"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Google Shape;60;p14"/>
          <p:cNvSpPr txBox="1">
            <a:spLocks noGrp="1"/>
          </p:cNvSpPr>
          <p:nvPr>
            <p:ph type="title"/>
          </p:nvPr>
        </p:nvSpPr>
        <p:spPr>
          <a:xfrm>
            <a:off x="1088684" y="603389"/>
            <a:ext cx="7202456" cy="786926"/>
          </a:xfrm>
          <a:prstGeom prst="rect">
            <a:avLst/>
          </a:prstGeom>
        </p:spPr>
        <p:txBody>
          <a:bodyPr spcFirstLastPara="1" vert="horz" lIns="91440" tIns="45720" rIns="91440" bIns="45720" rtlCol="0" anchor="t" anchorCtr="0">
            <a:normAutofit/>
          </a:bodyPr>
          <a:lstStyle/>
          <a:p>
            <a:pPr marL="0" lvl="0" indent="0" defTabSz="914400">
              <a:spcBef>
                <a:spcPct val="0"/>
              </a:spcBef>
              <a:spcAft>
                <a:spcPts val="0"/>
              </a:spcAft>
              <a:buSzPts val="990"/>
            </a:pPr>
            <a:r>
              <a:rPr lang="en-US" sz="3200">
                <a:sym typeface="Oswald Medium"/>
              </a:rPr>
              <a:t>INTRODUCTION</a:t>
            </a:r>
          </a:p>
        </p:txBody>
      </p:sp>
      <p:cxnSp>
        <p:nvCxnSpPr>
          <p:cNvPr id="92" name="Straight Connector 76">
            <a:extLst>
              <a:ext uri="{FF2B5EF4-FFF2-40B4-BE49-F238E27FC236}">
                <a16:creationId xmlns:a16="http://schemas.microsoft.com/office/drawing/2014/main" id="{D259FEF2-F6A5-442F-BA10-4E39EECD0AB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88684" y="1390315"/>
            <a:ext cx="7202455"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93" name="Rectangle 78">
            <a:extLst>
              <a:ext uri="{FF2B5EF4-FFF2-40B4-BE49-F238E27FC236}">
                <a16:creationId xmlns:a16="http://schemas.microsoft.com/office/drawing/2014/main" id="{A3C183B1-1D4B-4E3D-A02E-A426E3BFA0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514607"/>
            <a:ext cx="9144000" cy="3628893"/>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graphicFrame>
        <p:nvGraphicFramePr>
          <p:cNvPr id="94" name="Google Shape;61;p14">
            <a:extLst>
              <a:ext uri="{FF2B5EF4-FFF2-40B4-BE49-F238E27FC236}">
                <a16:creationId xmlns:a16="http://schemas.microsoft.com/office/drawing/2014/main" id="{F05E1F7B-4360-C6C5-4AD1-7608756AB07A}"/>
              </a:ext>
            </a:extLst>
          </p:cNvPr>
          <p:cNvGraphicFramePr/>
          <p:nvPr>
            <p:extLst>
              <p:ext uri="{D42A27DB-BD31-4B8C-83A1-F6EECF244321}">
                <p14:modId xmlns:p14="http://schemas.microsoft.com/office/powerpoint/2010/main" val="594012197"/>
              </p:ext>
            </p:extLst>
          </p:nvPr>
        </p:nvGraphicFramePr>
        <p:xfrm>
          <a:off x="1088231" y="1748622"/>
          <a:ext cx="7203281" cy="279242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Shape 164"/>
        <p:cNvGrpSpPr/>
        <p:nvPr/>
      </p:nvGrpSpPr>
      <p:grpSpPr>
        <a:xfrm>
          <a:off x="0" y="0"/>
          <a:ext cx="0" cy="0"/>
          <a:chOff x="0" y="0"/>
          <a:chExt cx="0" cy="0"/>
        </a:xfrm>
      </p:grpSpPr>
      <p:sp>
        <p:nvSpPr>
          <p:cNvPr id="193" name="Rectangle 192">
            <a:extLst>
              <a:ext uri="{FF2B5EF4-FFF2-40B4-BE49-F238E27FC236}">
                <a16:creationId xmlns:a16="http://schemas.microsoft.com/office/drawing/2014/main" id="{EEA869E1-F851-4A52-92F5-77E592B76A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514607"/>
            <a:ext cx="9144000" cy="3079455"/>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95" name="Picture 194">
            <a:extLst>
              <a:ext uri="{FF2B5EF4-FFF2-40B4-BE49-F238E27FC236}">
                <a16:creationId xmlns:a16="http://schemas.microsoft.com/office/drawing/2014/main" id="{B083AD55-8296-44BD-8E14-DD2DDBC351B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4594860"/>
            <a:ext cx="9144000" cy="557212"/>
          </a:xfrm>
          <a:prstGeom prst="rect">
            <a:avLst/>
          </a:prstGeom>
        </p:spPr>
      </p:pic>
      <p:cxnSp>
        <p:nvCxnSpPr>
          <p:cNvPr id="197" name="Straight Connector 196">
            <a:extLst>
              <a:ext uri="{FF2B5EF4-FFF2-40B4-BE49-F238E27FC236}">
                <a16:creationId xmlns:a16="http://schemas.microsoft.com/office/drawing/2014/main" id="{2BF46B26-15FC-4C5A-94FA-AE9ED64B5C2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4596309"/>
            <a:ext cx="9144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a:extLst>
              <a:ext uri="{FF2B5EF4-FFF2-40B4-BE49-F238E27FC236}">
                <a16:creationId xmlns:a16="http://schemas.microsoft.com/office/drawing/2014/main" id="{BADF1045-FC61-45F9-B214-2286C967598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90422" y="1385316"/>
            <a:ext cx="7205641"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201" name="Rectangle 200">
            <a:extLst>
              <a:ext uri="{FF2B5EF4-FFF2-40B4-BE49-F238E27FC236}">
                <a16:creationId xmlns:a16="http://schemas.microsoft.com/office/drawing/2014/main" id="{742C14A9-3617-46DD-9FC4-ED828A7D3E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9143771"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3" name="Straight Connector 202">
            <a:extLst>
              <a:ext uri="{FF2B5EF4-FFF2-40B4-BE49-F238E27FC236}">
                <a16:creationId xmlns:a16="http://schemas.microsoft.com/office/drawing/2014/main" id="{19AB0109-1C89-41F0-9EDF-3DE017BE3F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90422" y="1385316"/>
            <a:ext cx="4161030"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05" name="Rectangle 204">
            <a:extLst>
              <a:ext uri="{FF2B5EF4-FFF2-40B4-BE49-F238E27FC236}">
                <a16:creationId xmlns:a16="http://schemas.microsoft.com/office/drawing/2014/main" id="{19E5CB6C-D5A1-44AB-BAD0-E76C67ED28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514607"/>
            <a:ext cx="9144000" cy="3079455"/>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65" name="Google Shape;165;p30"/>
          <p:cNvSpPr txBox="1">
            <a:spLocks noGrp="1"/>
          </p:cNvSpPr>
          <p:nvPr>
            <p:ph type="body" idx="1"/>
          </p:nvPr>
        </p:nvSpPr>
        <p:spPr>
          <a:xfrm>
            <a:off x="400050" y="1441457"/>
            <a:ext cx="4591050" cy="2658302"/>
          </a:xfrm>
          <a:prstGeom prst="rect">
            <a:avLst/>
          </a:prstGeom>
        </p:spPr>
        <p:txBody>
          <a:bodyPr spcFirstLastPara="1" vert="horz" lIns="91440" tIns="45720" rIns="91440" bIns="45720" rtlCol="0" anchor="t" anchorCtr="0">
            <a:normAutofit/>
          </a:bodyPr>
          <a:lstStyle/>
          <a:p>
            <a:pPr indent="-228600" defTabSz="914400">
              <a:spcBef>
                <a:spcPts val="0"/>
              </a:spcBef>
              <a:spcAft>
                <a:spcPts val="1200"/>
              </a:spcAft>
              <a:buSzPct val="100000"/>
              <a:buFont typeface="Arial" panose="020B0604020202020204" pitchFamily="34" charset="0"/>
              <a:buChar char="•"/>
            </a:pPr>
            <a:r>
              <a:rPr lang="en-US" sz="1400" b="1" i="0" u="none" strike="noStrike" dirty="0"/>
              <a:t>Linear Regression</a:t>
            </a:r>
            <a:endParaRPr lang="en-US" sz="1400" b="1" dirty="0"/>
          </a:p>
          <a:p>
            <a:pPr marL="171450" indent="-171450">
              <a:lnSpc>
                <a:spcPct val="107000"/>
              </a:lnSpc>
              <a:spcAft>
                <a:spcPts val="800"/>
              </a:spcAft>
              <a:buFont typeface="Arial" panose="020B0604020202020204" pitchFamily="34" charset="0"/>
              <a:buChar char="•"/>
            </a:pPr>
            <a:r>
              <a:rPr lang="en-US" sz="1400" spc="-5" dirty="0">
                <a:solidFill>
                  <a:srgbClr val="292929"/>
                </a:solidFill>
                <a:effectLst/>
                <a:ea typeface="Calibri" panose="020F0502020204030204" pitchFamily="34" charset="0"/>
                <a:cs typeface="Times New Roman" panose="02020603050405020304" pitchFamily="18" charset="0"/>
              </a:rPr>
              <a:t>Linear regression is one of the most used predictive modelling techniques. It is represented by an equation </a:t>
            </a:r>
            <a:r>
              <a:rPr lang="en-US" sz="1400" spc="-5" dirty="0">
                <a:solidFill>
                  <a:srgbClr val="292929"/>
                </a:solidFill>
                <a:effectLst/>
                <a:ea typeface="Calibri" panose="020F0502020204030204" pitchFamily="34" charset="0"/>
                <a:cs typeface="Cambria Math" panose="02040503050406030204" pitchFamily="18" charset="0"/>
              </a:rPr>
              <a:t>𝑌</a:t>
            </a:r>
            <a:r>
              <a:rPr lang="en-US" sz="1400" spc="-5" dirty="0">
                <a:solidFill>
                  <a:srgbClr val="292929"/>
                </a:solidFill>
                <a:effectLst/>
                <a:ea typeface="Calibri" panose="020F0502020204030204" pitchFamily="34" charset="0"/>
                <a:cs typeface="Times New Roman" panose="02020603050405020304" pitchFamily="18" charset="0"/>
              </a:rPr>
              <a:t> = </a:t>
            </a:r>
            <a:r>
              <a:rPr lang="en-US" sz="1400" spc="-5" dirty="0">
                <a:solidFill>
                  <a:srgbClr val="292929"/>
                </a:solidFill>
                <a:effectLst/>
                <a:ea typeface="Calibri" panose="020F0502020204030204" pitchFamily="34" charset="0"/>
                <a:cs typeface="Cambria Math" panose="02040503050406030204" pitchFamily="18" charset="0"/>
              </a:rPr>
              <a:t>𝑎</a:t>
            </a:r>
            <a:r>
              <a:rPr lang="en-US" sz="1400" spc="-5" dirty="0">
                <a:solidFill>
                  <a:srgbClr val="292929"/>
                </a:solidFill>
                <a:effectLst/>
                <a:ea typeface="Calibri" panose="020F0502020204030204" pitchFamily="34" charset="0"/>
                <a:cs typeface="Times New Roman" panose="02020603050405020304" pitchFamily="18" charset="0"/>
              </a:rPr>
              <a:t> + </a:t>
            </a:r>
            <a:r>
              <a:rPr lang="en-US" sz="1400" spc="-5" dirty="0">
                <a:solidFill>
                  <a:srgbClr val="292929"/>
                </a:solidFill>
                <a:effectLst/>
                <a:ea typeface="Calibri" panose="020F0502020204030204" pitchFamily="34" charset="0"/>
                <a:cs typeface="Cambria Math" panose="02040503050406030204" pitchFamily="18" charset="0"/>
              </a:rPr>
              <a:t>𝑏𝑋</a:t>
            </a:r>
            <a:r>
              <a:rPr lang="en-US" sz="1400" spc="-5" dirty="0">
                <a:solidFill>
                  <a:srgbClr val="292929"/>
                </a:solidFill>
                <a:effectLst/>
                <a:ea typeface="Calibri" panose="020F0502020204030204" pitchFamily="34" charset="0"/>
                <a:cs typeface="Times New Roman" panose="02020603050405020304" pitchFamily="18" charset="0"/>
              </a:rPr>
              <a:t> + </a:t>
            </a:r>
            <a:r>
              <a:rPr lang="en-US" sz="1400" spc="-5" dirty="0">
                <a:solidFill>
                  <a:srgbClr val="292929"/>
                </a:solidFill>
                <a:effectLst/>
                <a:ea typeface="Calibri" panose="020F0502020204030204" pitchFamily="34" charset="0"/>
                <a:cs typeface="Cambria Math" panose="02040503050406030204" pitchFamily="18" charset="0"/>
              </a:rPr>
              <a:t>𝑒</a:t>
            </a:r>
            <a:r>
              <a:rPr lang="en-US" sz="1400" spc="-5" dirty="0">
                <a:solidFill>
                  <a:srgbClr val="292929"/>
                </a:solidFill>
                <a:effectLst/>
                <a:ea typeface="Calibri" panose="020F0502020204030204" pitchFamily="34" charset="0"/>
                <a:cs typeface="Times New Roman" panose="02020603050405020304" pitchFamily="18" charset="0"/>
              </a:rPr>
              <a:t>, where a is the intercept, b is the slope of the line and e is the error term. This equation can be used to predict the value of a target variable based on given predictor variable(s)</a:t>
            </a:r>
            <a:r>
              <a:rPr lang="en-US" sz="1400" dirty="0">
                <a:effectLst/>
                <a:ea typeface="Calibri" panose="020F0502020204030204" pitchFamily="34" charset="0"/>
                <a:cs typeface="Times New Roman" panose="02020603050405020304" pitchFamily="18" charset="0"/>
              </a:rPr>
              <a:t>.</a:t>
            </a:r>
          </a:p>
          <a:p>
            <a:pPr marL="114300" indent="-228600" defTabSz="914400">
              <a:buSzPct val="100000"/>
              <a:buFont typeface="Arial" panose="020B0604020202020204" pitchFamily="34" charset="0"/>
              <a:buChar char="•"/>
            </a:pPr>
            <a:endParaRPr lang="en-US" sz="1400" dirty="0"/>
          </a:p>
        </p:txBody>
      </p:sp>
      <p:pic>
        <p:nvPicPr>
          <p:cNvPr id="166" name="Google Shape;166;p30" descr="Table&#10;&#10;Description automatically generated"/>
          <p:cNvPicPr preferRelativeResize="0"/>
          <p:nvPr/>
        </p:nvPicPr>
        <p:blipFill>
          <a:blip r:embed="rId4"/>
          <a:stretch>
            <a:fillRect/>
          </a:stretch>
        </p:blipFill>
        <p:spPr>
          <a:xfrm>
            <a:off x="5807776" y="360831"/>
            <a:ext cx="2650965" cy="1868930"/>
          </a:xfrm>
          <a:prstGeom prst="rect">
            <a:avLst/>
          </a:prstGeom>
          <a:noFill/>
        </p:spPr>
      </p:pic>
      <p:pic>
        <p:nvPicPr>
          <p:cNvPr id="167" name="Google Shape;167;p30" descr="Table&#10;&#10;Description automatically generated"/>
          <p:cNvPicPr preferRelativeResize="0"/>
          <p:nvPr/>
        </p:nvPicPr>
        <p:blipFill>
          <a:blip r:embed="rId5"/>
          <a:stretch>
            <a:fillRect/>
          </a:stretch>
        </p:blipFill>
        <p:spPr>
          <a:xfrm>
            <a:off x="5764079" y="2353864"/>
            <a:ext cx="2738359" cy="1868930"/>
          </a:xfrm>
          <a:prstGeom prst="rect">
            <a:avLst/>
          </a:prstGeom>
          <a:noFill/>
        </p:spPr>
      </p:pic>
      <p:pic>
        <p:nvPicPr>
          <p:cNvPr id="207" name="Picture 206">
            <a:extLst>
              <a:ext uri="{FF2B5EF4-FFF2-40B4-BE49-F238E27FC236}">
                <a16:creationId xmlns:a16="http://schemas.microsoft.com/office/drawing/2014/main" id="{D5A16967-5C32-4A48-9F02-4F0228AC8DB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4594860"/>
            <a:ext cx="9144000" cy="557212"/>
          </a:xfrm>
          <a:prstGeom prst="rect">
            <a:avLst/>
          </a:prstGeom>
        </p:spPr>
      </p:pic>
      <p:cxnSp>
        <p:nvCxnSpPr>
          <p:cNvPr id="209" name="Straight Connector 208">
            <a:extLst>
              <a:ext uri="{FF2B5EF4-FFF2-40B4-BE49-F238E27FC236}">
                <a16:creationId xmlns:a16="http://schemas.microsoft.com/office/drawing/2014/main" id="{942D078B-EF20-4DB1-AA1B-87F212C56A9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4596309"/>
            <a:ext cx="9144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Shape 171"/>
        <p:cNvGrpSpPr/>
        <p:nvPr/>
      </p:nvGrpSpPr>
      <p:grpSpPr>
        <a:xfrm>
          <a:off x="0" y="0"/>
          <a:ext cx="0" cy="0"/>
          <a:chOff x="0" y="0"/>
          <a:chExt cx="0" cy="0"/>
        </a:xfrm>
      </p:grpSpPr>
      <p:sp>
        <p:nvSpPr>
          <p:cNvPr id="179" name="Rectangle 178">
            <a:extLst>
              <a:ext uri="{FF2B5EF4-FFF2-40B4-BE49-F238E27FC236}">
                <a16:creationId xmlns:a16="http://schemas.microsoft.com/office/drawing/2014/main" id="{0CABCAE3-64FC-4149-819F-2C18128241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514607"/>
            <a:ext cx="9144000" cy="3079455"/>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81" name="Picture 180">
            <a:extLst>
              <a:ext uri="{FF2B5EF4-FFF2-40B4-BE49-F238E27FC236}">
                <a16:creationId xmlns:a16="http://schemas.microsoft.com/office/drawing/2014/main" id="{012FDCFE-9AD2-4D8A-8CBF-B3AA37EBF6D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4594860"/>
            <a:ext cx="9144000" cy="557212"/>
          </a:xfrm>
          <a:prstGeom prst="rect">
            <a:avLst/>
          </a:prstGeom>
        </p:spPr>
      </p:pic>
      <p:cxnSp>
        <p:nvCxnSpPr>
          <p:cNvPr id="183" name="Straight Connector 182">
            <a:extLst>
              <a:ext uri="{FF2B5EF4-FFF2-40B4-BE49-F238E27FC236}">
                <a16:creationId xmlns:a16="http://schemas.microsoft.com/office/drawing/2014/main" id="{FBD463FC-4CA8-4FF4-85A3-AF9F4B98D21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4596309"/>
            <a:ext cx="9144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A56012FD-74A8-4C91-B318-435CF2B719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90422" y="1385316"/>
            <a:ext cx="7205641"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187" name="Rectangle 186">
            <a:extLst>
              <a:ext uri="{FF2B5EF4-FFF2-40B4-BE49-F238E27FC236}">
                <a16:creationId xmlns:a16="http://schemas.microsoft.com/office/drawing/2014/main" id="{35C3D674-3D59-4E93-80CA-0C0A9095E8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9143771"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9" name="Straight Connector 188">
            <a:extLst>
              <a:ext uri="{FF2B5EF4-FFF2-40B4-BE49-F238E27FC236}">
                <a16:creationId xmlns:a16="http://schemas.microsoft.com/office/drawing/2014/main" id="{C884B8F8-FDC9-498B-9960-5D7260AFCB0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90422" y="1385316"/>
            <a:ext cx="3133029"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172" name="Google Shape;172;p31"/>
          <p:cNvSpPr txBox="1">
            <a:spLocks noGrp="1"/>
          </p:cNvSpPr>
          <p:nvPr>
            <p:ph type="title"/>
          </p:nvPr>
        </p:nvSpPr>
        <p:spPr>
          <a:xfrm>
            <a:off x="1088685" y="603390"/>
            <a:ext cx="3132383" cy="786926"/>
          </a:xfrm>
          <a:prstGeom prst="rect">
            <a:avLst/>
          </a:prstGeom>
        </p:spPr>
        <p:txBody>
          <a:bodyPr spcFirstLastPara="1" vert="horz" lIns="91440" tIns="45720" rIns="91440" bIns="45720" rtlCol="0" anchor="t" anchorCtr="0">
            <a:normAutofit/>
          </a:bodyPr>
          <a:lstStyle/>
          <a:p>
            <a:pPr marL="0" lvl="0" indent="0" defTabSz="914400">
              <a:spcBef>
                <a:spcPct val="0"/>
              </a:spcBef>
              <a:spcAft>
                <a:spcPts val="0"/>
              </a:spcAft>
            </a:pPr>
            <a:r>
              <a:rPr lang="en-US" sz="3200">
                <a:sym typeface="Oswald Medium"/>
              </a:rPr>
              <a:t>RESULTS</a:t>
            </a:r>
          </a:p>
        </p:txBody>
      </p:sp>
      <p:sp>
        <p:nvSpPr>
          <p:cNvPr id="191" name="Rectangle 190">
            <a:extLst>
              <a:ext uri="{FF2B5EF4-FFF2-40B4-BE49-F238E27FC236}">
                <a16:creationId xmlns:a16="http://schemas.microsoft.com/office/drawing/2014/main" id="{EF2A81E1-BCBE-426B-8C09-33274E6940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514607"/>
            <a:ext cx="9144000" cy="3079455"/>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73" name="Google Shape;173;p31"/>
          <p:cNvSpPr txBox="1">
            <a:spLocks noGrp="1"/>
          </p:cNvSpPr>
          <p:nvPr>
            <p:ph type="body" idx="1"/>
          </p:nvPr>
        </p:nvSpPr>
        <p:spPr>
          <a:xfrm>
            <a:off x="1088685" y="1511799"/>
            <a:ext cx="3129159" cy="2587959"/>
          </a:xfrm>
          <a:prstGeom prst="rect">
            <a:avLst/>
          </a:prstGeom>
        </p:spPr>
        <p:txBody>
          <a:bodyPr spcFirstLastPara="1" vert="horz" lIns="91440" tIns="45720" rIns="91440" bIns="45720" rtlCol="0" anchor="t" anchorCtr="0">
            <a:normAutofit/>
          </a:bodyPr>
          <a:lstStyle/>
          <a:p>
            <a:pPr marL="457200" lvl="0" indent="-228600" defTabSz="914400">
              <a:lnSpc>
                <a:spcPct val="110000"/>
              </a:lnSpc>
              <a:spcBef>
                <a:spcPts val="0"/>
              </a:spcBef>
              <a:spcAft>
                <a:spcPts val="0"/>
              </a:spcAft>
              <a:buSzPct val="100000"/>
              <a:buFont typeface="Arial" panose="020B0604020202020204" pitchFamily="34" charset="0"/>
              <a:buChar char="•"/>
            </a:pPr>
            <a:r>
              <a:rPr lang="en-US" dirty="0">
                <a:sym typeface="Playfair Display Medium"/>
              </a:rPr>
              <a:t>Random Forest Model and KNN Model provided the highest accuracy for test dataset.</a:t>
            </a:r>
          </a:p>
          <a:p>
            <a:pPr marL="457200" lvl="0" indent="-228600" defTabSz="914400">
              <a:lnSpc>
                <a:spcPct val="110000"/>
              </a:lnSpc>
              <a:spcBef>
                <a:spcPts val="700"/>
              </a:spcBef>
              <a:spcAft>
                <a:spcPts val="0"/>
              </a:spcAft>
              <a:buSzPct val="100000"/>
              <a:buFont typeface="Arial" panose="020B0604020202020204" pitchFamily="34" charset="0"/>
              <a:buChar char="•"/>
            </a:pPr>
            <a:r>
              <a:rPr lang="en-US" dirty="0">
                <a:sym typeface="Playfair Display Medium"/>
              </a:rPr>
              <a:t>The highest accuracy score is 64% with 7,00,000 rows corresponding to a number movies being evaluated.</a:t>
            </a:r>
          </a:p>
          <a:p>
            <a:pPr marL="0" lvl="0" indent="-228600" defTabSz="914400">
              <a:lnSpc>
                <a:spcPct val="110000"/>
              </a:lnSpc>
              <a:spcBef>
                <a:spcPts val="700"/>
              </a:spcBef>
              <a:spcAft>
                <a:spcPts val="0"/>
              </a:spcAft>
              <a:buSzPct val="100000"/>
              <a:buFont typeface="Arial" panose="020B0604020202020204" pitchFamily="34" charset="0"/>
              <a:buChar char="•"/>
            </a:pPr>
            <a:endParaRPr lang="en-US" dirty="0">
              <a:sym typeface="Playfair Display Medium"/>
            </a:endParaRPr>
          </a:p>
          <a:p>
            <a:pPr marL="457200" lvl="0" indent="-228600" defTabSz="914400">
              <a:lnSpc>
                <a:spcPct val="110000"/>
              </a:lnSpc>
              <a:spcBef>
                <a:spcPts val="700"/>
              </a:spcBef>
              <a:spcAft>
                <a:spcPts val="1200"/>
              </a:spcAft>
              <a:buSzPct val="100000"/>
              <a:buFont typeface="Arial" panose="020B0604020202020204" pitchFamily="34" charset="0"/>
              <a:buChar char="•"/>
            </a:pPr>
            <a:endParaRPr lang="en-US" dirty="0">
              <a:sym typeface="Playfair Display Medium"/>
            </a:endParaRPr>
          </a:p>
        </p:txBody>
      </p:sp>
      <p:pic>
        <p:nvPicPr>
          <p:cNvPr id="193" name="Picture 192">
            <a:extLst>
              <a:ext uri="{FF2B5EF4-FFF2-40B4-BE49-F238E27FC236}">
                <a16:creationId xmlns:a16="http://schemas.microsoft.com/office/drawing/2014/main" id="{39D1DDD4-5BB3-45BA-B9B3-06B62299AD7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4594860"/>
            <a:ext cx="9144000" cy="557212"/>
          </a:xfrm>
          <a:prstGeom prst="rect">
            <a:avLst/>
          </a:prstGeom>
        </p:spPr>
      </p:pic>
      <p:cxnSp>
        <p:nvCxnSpPr>
          <p:cNvPr id="195" name="Straight Connector 194">
            <a:extLst>
              <a:ext uri="{FF2B5EF4-FFF2-40B4-BE49-F238E27FC236}">
                <a16:creationId xmlns:a16="http://schemas.microsoft.com/office/drawing/2014/main" id="{A24DAE64-2302-42EA-8239-F2F0775CA5A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4596309"/>
            <a:ext cx="9144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8CF5BA45-AFB5-24BB-CD9C-C345EBB99200}"/>
              </a:ext>
            </a:extLst>
          </p:cNvPr>
          <p:cNvPicPr>
            <a:picLocks noChangeAspect="1"/>
          </p:cNvPicPr>
          <p:nvPr/>
        </p:nvPicPr>
        <p:blipFill>
          <a:blip r:embed="rId4"/>
          <a:stretch>
            <a:fillRect/>
          </a:stretch>
        </p:blipFill>
        <p:spPr>
          <a:xfrm>
            <a:off x="5067300" y="127000"/>
            <a:ext cx="3273000" cy="4202471"/>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Shape 178"/>
        <p:cNvGrpSpPr/>
        <p:nvPr/>
      </p:nvGrpSpPr>
      <p:grpSpPr>
        <a:xfrm>
          <a:off x="0" y="0"/>
          <a:ext cx="0" cy="0"/>
          <a:chOff x="0" y="0"/>
          <a:chExt cx="0" cy="0"/>
        </a:xfrm>
      </p:grpSpPr>
      <p:sp>
        <p:nvSpPr>
          <p:cNvPr id="187" name="Rectangle 186">
            <a:extLst>
              <a:ext uri="{FF2B5EF4-FFF2-40B4-BE49-F238E27FC236}">
                <a16:creationId xmlns:a16="http://schemas.microsoft.com/office/drawing/2014/main" id="{0CABCAE3-64FC-4149-819F-2C18128241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514607"/>
            <a:ext cx="9144000" cy="3079455"/>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89" name="Picture 188">
            <a:extLst>
              <a:ext uri="{FF2B5EF4-FFF2-40B4-BE49-F238E27FC236}">
                <a16:creationId xmlns:a16="http://schemas.microsoft.com/office/drawing/2014/main" id="{012FDCFE-9AD2-4D8A-8CBF-B3AA37EBF6D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4594860"/>
            <a:ext cx="9144000" cy="557212"/>
          </a:xfrm>
          <a:prstGeom prst="rect">
            <a:avLst/>
          </a:prstGeom>
        </p:spPr>
      </p:pic>
      <p:cxnSp>
        <p:nvCxnSpPr>
          <p:cNvPr id="191" name="Straight Connector 190">
            <a:extLst>
              <a:ext uri="{FF2B5EF4-FFF2-40B4-BE49-F238E27FC236}">
                <a16:creationId xmlns:a16="http://schemas.microsoft.com/office/drawing/2014/main" id="{FBD463FC-4CA8-4FF4-85A3-AF9F4B98D21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4596309"/>
            <a:ext cx="9144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A56012FD-74A8-4C91-B318-435CF2B719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90422" y="1385316"/>
            <a:ext cx="7205641"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195" name="Rectangle 194">
            <a:extLst>
              <a:ext uri="{FF2B5EF4-FFF2-40B4-BE49-F238E27FC236}">
                <a16:creationId xmlns:a16="http://schemas.microsoft.com/office/drawing/2014/main" id="{35C3D674-3D59-4E93-80CA-0C0A9095E8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9143771"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7" name="Straight Connector 196">
            <a:extLst>
              <a:ext uri="{FF2B5EF4-FFF2-40B4-BE49-F238E27FC236}">
                <a16:creationId xmlns:a16="http://schemas.microsoft.com/office/drawing/2014/main" id="{C884B8F8-FDC9-498B-9960-5D7260AFCB0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90422" y="1385316"/>
            <a:ext cx="3133029"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179" name="Google Shape;179;p32"/>
          <p:cNvSpPr txBox="1">
            <a:spLocks noGrp="1"/>
          </p:cNvSpPr>
          <p:nvPr>
            <p:ph type="title"/>
          </p:nvPr>
        </p:nvSpPr>
        <p:spPr>
          <a:xfrm>
            <a:off x="1088685" y="603390"/>
            <a:ext cx="3132383" cy="786926"/>
          </a:xfrm>
          <a:prstGeom prst="rect">
            <a:avLst/>
          </a:prstGeom>
        </p:spPr>
        <p:txBody>
          <a:bodyPr spcFirstLastPara="1" vert="horz" lIns="91440" tIns="45720" rIns="91440" bIns="45720" rtlCol="0" anchor="t" anchorCtr="0">
            <a:normAutofit/>
          </a:bodyPr>
          <a:lstStyle/>
          <a:p>
            <a:pPr marL="0" lvl="0" indent="0" defTabSz="914400">
              <a:spcBef>
                <a:spcPct val="0"/>
              </a:spcBef>
              <a:spcAft>
                <a:spcPts val="0"/>
              </a:spcAft>
            </a:pPr>
            <a:r>
              <a:rPr lang="en-US" sz="3200">
                <a:sym typeface="Oswald Medium"/>
              </a:rPr>
              <a:t>CONCLUSION</a:t>
            </a:r>
          </a:p>
        </p:txBody>
      </p:sp>
      <p:sp>
        <p:nvSpPr>
          <p:cNvPr id="199" name="Rectangle 198">
            <a:extLst>
              <a:ext uri="{FF2B5EF4-FFF2-40B4-BE49-F238E27FC236}">
                <a16:creationId xmlns:a16="http://schemas.microsoft.com/office/drawing/2014/main" id="{EF2A81E1-BCBE-426B-8C09-33274E6940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514607"/>
            <a:ext cx="9144000" cy="3079455"/>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80" name="Google Shape;180;p32"/>
          <p:cNvSpPr txBox="1">
            <a:spLocks noGrp="1"/>
          </p:cNvSpPr>
          <p:nvPr>
            <p:ph type="body" idx="1"/>
          </p:nvPr>
        </p:nvSpPr>
        <p:spPr>
          <a:xfrm>
            <a:off x="288175" y="1506035"/>
            <a:ext cx="4649585" cy="2718013"/>
          </a:xfrm>
          <a:prstGeom prst="rect">
            <a:avLst/>
          </a:prstGeom>
        </p:spPr>
        <p:txBody>
          <a:bodyPr spcFirstLastPara="1" vert="horz" lIns="91440" tIns="45720" rIns="91440" bIns="45720" rtlCol="0" anchor="t" anchorCtr="0">
            <a:noAutofit/>
          </a:bodyPr>
          <a:lstStyle/>
          <a:p>
            <a:pPr marL="457200" lvl="0" indent="-228600" defTabSz="914400">
              <a:lnSpc>
                <a:spcPct val="110000"/>
              </a:lnSpc>
              <a:spcBef>
                <a:spcPts val="0"/>
              </a:spcBef>
              <a:spcAft>
                <a:spcPts val="600"/>
              </a:spcAft>
              <a:buSzPct val="100000"/>
              <a:buFont typeface="Arial" panose="020B0604020202020204" pitchFamily="34" charset="0"/>
              <a:buChar char="•"/>
            </a:pPr>
            <a:endParaRPr lang="en-US" sz="1400" dirty="0">
              <a:sym typeface="Playfair Display Medium"/>
            </a:endParaRPr>
          </a:p>
          <a:p>
            <a:pPr marL="457200" lvl="0" indent="-228600" defTabSz="914400">
              <a:lnSpc>
                <a:spcPct val="110000"/>
              </a:lnSpc>
              <a:spcBef>
                <a:spcPts val="0"/>
              </a:spcBef>
              <a:spcAft>
                <a:spcPts val="600"/>
              </a:spcAft>
              <a:buSzPct val="100000"/>
              <a:buFont typeface="Arial" panose="020B0604020202020204" pitchFamily="34" charset="0"/>
              <a:buChar char="•"/>
            </a:pPr>
            <a:r>
              <a:rPr lang="en-US" sz="1400" dirty="0">
                <a:sym typeface="Playfair Display Medium"/>
              </a:rPr>
              <a:t>We had to visualize and analyze combinations of features because no single feature can accurately predict ratings of new movies. Yet, there are other numerous combinations that can affect the ratings differently than the individual values would indicate.</a:t>
            </a:r>
          </a:p>
          <a:p>
            <a:pPr marL="457200" lvl="0" indent="-228600" defTabSz="914400">
              <a:lnSpc>
                <a:spcPct val="110000"/>
              </a:lnSpc>
              <a:spcBef>
                <a:spcPts val="0"/>
              </a:spcBef>
              <a:spcAft>
                <a:spcPts val="600"/>
              </a:spcAft>
              <a:buSzPct val="100000"/>
              <a:buFont typeface="Arial" panose="020B0604020202020204" pitchFamily="34" charset="0"/>
              <a:buChar char="•"/>
            </a:pPr>
            <a:r>
              <a:rPr lang="en-US" sz="1400" dirty="0">
                <a:sym typeface="Playfair Display Medium"/>
              </a:rPr>
              <a:t>Movie industry specialists agree that it is a key success factor of movies and helps movie production companies and investors gain financial success.</a:t>
            </a:r>
          </a:p>
        </p:txBody>
      </p:sp>
      <p:pic>
        <p:nvPicPr>
          <p:cNvPr id="184" name="Graphic 183" descr="Popcorn">
            <a:extLst>
              <a:ext uri="{FF2B5EF4-FFF2-40B4-BE49-F238E27FC236}">
                <a16:creationId xmlns:a16="http://schemas.microsoft.com/office/drawing/2014/main" id="{D33FACCD-1480-F446-37E6-5A52A2D23B9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683188" y="604187"/>
            <a:ext cx="3495571" cy="3495571"/>
          </a:xfrm>
          <a:prstGeom prst="rect">
            <a:avLst/>
          </a:prstGeom>
        </p:spPr>
      </p:pic>
      <p:pic>
        <p:nvPicPr>
          <p:cNvPr id="201" name="Picture 200">
            <a:extLst>
              <a:ext uri="{FF2B5EF4-FFF2-40B4-BE49-F238E27FC236}">
                <a16:creationId xmlns:a16="http://schemas.microsoft.com/office/drawing/2014/main" id="{39D1DDD4-5BB3-45BA-B9B3-06B62299AD7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4594860"/>
            <a:ext cx="9144000" cy="557212"/>
          </a:xfrm>
          <a:prstGeom prst="rect">
            <a:avLst/>
          </a:prstGeom>
        </p:spPr>
      </p:pic>
      <p:cxnSp>
        <p:nvCxnSpPr>
          <p:cNvPr id="203" name="Straight Connector 202">
            <a:extLst>
              <a:ext uri="{FF2B5EF4-FFF2-40B4-BE49-F238E27FC236}">
                <a16:creationId xmlns:a16="http://schemas.microsoft.com/office/drawing/2014/main" id="{A24DAE64-2302-42EA-8239-F2F0775CA5A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4596309"/>
            <a:ext cx="9144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33"/>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dirty="0">
                <a:latin typeface="Times New Roman"/>
                <a:ea typeface="Times New Roman"/>
                <a:cs typeface="Times New Roman"/>
                <a:sym typeface="Times New Roman"/>
              </a:rPr>
              <a:t>REFERENCES</a:t>
            </a:r>
            <a:endParaRPr b="1" dirty="0">
              <a:latin typeface="Times New Roman"/>
              <a:ea typeface="Times New Roman"/>
              <a:cs typeface="Times New Roman"/>
              <a:sym typeface="Times New Roman"/>
            </a:endParaRPr>
          </a:p>
        </p:txBody>
      </p:sp>
      <p:sp>
        <p:nvSpPr>
          <p:cNvPr id="186" name="Google Shape;186;p33"/>
          <p:cNvSpPr txBox="1">
            <a:spLocks noGrp="1"/>
          </p:cNvSpPr>
          <p:nvPr>
            <p:ph type="body" idx="1"/>
          </p:nvPr>
        </p:nvSpPr>
        <p:spPr>
          <a:xfrm>
            <a:off x="729450" y="1210225"/>
            <a:ext cx="7688700" cy="3440400"/>
          </a:xfrm>
          <a:prstGeom prst="rect">
            <a:avLst/>
          </a:prstGeom>
        </p:spPr>
        <p:txBody>
          <a:bodyPr spcFirstLastPara="1" wrap="square" lIns="91425" tIns="91425" rIns="91425" bIns="91425" anchor="t" anchorCtr="0">
            <a:noAutofit/>
          </a:bodyPr>
          <a:lstStyle/>
          <a:p>
            <a:pPr marL="457200" lvl="0" indent="-317500" algn="l" rtl="0">
              <a:lnSpc>
                <a:spcPct val="115000"/>
              </a:lnSpc>
              <a:spcBef>
                <a:spcPts val="0"/>
              </a:spcBef>
              <a:spcAft>
                <a:spcPts val="0"/>
              </a:spcAft>
              <a:buClr>
                <a:srgbClr val="4A86E8"/>
              </a:buClr>
              <a:buSzPts val="1400"/>
              <a:buFont typeface="Times New Roman"/>
              <a:buChar char="●"/>
            </a:pPr>
            <a:r>
              <a:rPr lang="en-GB" sz="1400" u="sng" dirty="0">
                <a:latin typeface="Times New Roman"/>
                <a:ea typeface="Times New Roman"/>
                <a:cs typeface="Times New Roman"/>
                <a:sym typeface="Times New Roman"/>
                <a:hlinkClick r:id="rId3">
                  <a:extLst>
                    <a:ext uri="{A12FA001-AC4F-418D-AE19-62706E023703}">
                      <ahyp:hlinkClr xmlns:ahyp="http://schemas.microsoft.com/office/drawing/2018/hyperlinkcolor" val="tx"/>
                    </a:ext>
                  </a:extLst>
                </a:hlinkClick>
              </a:rPr>
              <a:t>https://www.kaggle.com/datasets/akshaypawar7/millions-of-movies</a:t>
            </a:r>
            <a:endParaRPr sz="1400" dirty="0">
              <a:latin typeface="Times New Roman"/>
              <a:ea typeface="Times New Roman"/>
              <a:cs typeface="Times New Roman"/>
              <a:sym typeface="Times New Roman"/>
            </a:endParaRPr>
          </a:p>
          <a:p>
            <a:pPr marL="457200" lvl="0" indent="-317500" algn="l" rtl="0">
              <a:lnSpc>
                <a:spcPct val="115000"/>
              </a:lnSpc>
              <a:spcBef>
                <a:spcPts val="0"/>
              </a:spcBef>
              <a:spcAft>
                <a:spcPts val="0"/>
              </a:spcAft>
              <a:buClr>
                <a:srgbClr val="4A86E8"/>
              </a:buClr>
              <a:buSzPts val="1400"/>
              <a:buFont typeface="Times New Roman"/>
              <a:buChar char="●"/>
            </a:pPr>
            <a:r>
              <a:rPr lang="en-GB" sz="1400" u="sng" dirty="0">
                <a:latin typeface="Times New Roman"/>
                <a:ea typeface="Times New Roman"/>
                <a:cs typeface="Times New Roman"/>
                <a:sym typeface="Times New Roman"/>
                <a:hlinkClick r:id="rId4">
                  <a:extLst>
                    <a:ext uri="{A12FA001-AC4F-418D-AE19-62706E023703}">
                      <ahyp:hlinkClr xmlns:ahyp="http://schemas.microsoft.com/office/drawing/2018/hyperlinkcolor" val="tx"/>
                    </a:ext>
                  </a:extLst>
                </a:hlinkClick>
              </a:rPr>
              <a:t>https://www.kaggle.com/datasets/netflix-inc/netflix-prize-data</a:t>
            </a:r>
            <a:endParaRPr sz="1400" dirty="0">
              <a:latin typeface="Times New Roman"/>
              <a:ea typeface="Times New Roman"/>
              <a:cs typeface="Times New Roman"/>
              <a:sym typeface="Times New Roman"/>
            </a:endParaRPr>
          </a:p>
          <a:p>
            <a:pPr marL="457200" lvl="0" indent="-317500" algn="l" rtl="0">
              <a:lnSpc>
                <a:spcPct val="115000"/>
              </a:lnSpc>
              <a:spcBef>
                <a:spcPts val="0"/>
              </a:spcBef>
              <a:spcAft>
                <a:spcPts val="0"/>
              </a:spcAft>
              <a:buClr>
                <a:srgbClr val="4A86E8"/>
              </a:buClr>
              <a:buSzPts val="1400"/>
              <a:buFont typeface="Times New Roman"/>
              <a:buChar char="●"/>
            </a:pPr>
            <a:r>
              <a:rPr lang="en-GB" sz="1400" u="sng" dirty="0">
                <a:latin typeface="Times New Roman"/>
                <a:ea typeface="Times New Roman"/>
                <a:cs typeface="Times New Roman"/>
                <a:sym typeface="Times New Roman"/>
                <a:hlinkClick r:id="rId5">
                  <a:extLst>
                    <a:ext uri="{A12FA001-AC4F-418D-AE19-62706E023703}">
                      <ahyp:hlinkClr xmlns:ahyp="http://schemas.microsoft.com/office/drawing/2018/hyperlinkcolor" val="tx"/>
                    </a:ext>
                  </a:extLst>
                </a:hlinkClick>
              </a:rPr>
              <a:t>https://medium.com/web-mining-is688-spring-2021/predicting-imdb-ratings-of-new-movies-2b39459fee9a</a:t>
            </a:r>
            <a:endParaRPr sz="1400" dirty="0">
              <a:latin typeface="Times New Roman"/>
              <a:ea typeface="Times New Roman"/>
              <a:cs typeface="Times New Roman"/>
              <a:sym typeface="Times New Roman"/>
            </a:endParaRPr>
          </a:p>
          <a:p>
            <a:pPr marL="457200" lvl="0" indent="-317500" algn="l" rtl="0">
              <a:lnSpc>
                <a:spcPct val="115000"/>
              </a:lnSpc>
              <a:spcBef>
                <a:spcPts val="0"/>
              </a:spcBef>
              <a:spcAft>
                <a:spcPts val="0"/>
              </a:spcAft>
              <a:buClr>
                <a:srgbClr val="4A86E8"/>
              </a:buClr>
              <a:buSzPts val="1400"/>
              <a:buFont typeface="Times New Roman"/>
              <a:buChar char="●"/>
            </a:pPr>
            <a:r>
              <a:rPr lang="en-GB" sz="1400" u="sng" dirty="0">
                <a:latin typeface="Times New Roman"/>
                <a:ea typeface="Times New Roman"/>
                <a:cs typeface="Times New Roman"/>
                <a:sym typeface="Times New Roman"/>
                <a:hlinkClick r:id="rId6">
                  <a:extLst>
                    <a:ext uri="{A12FA001-AC4F-418D-AE19-62706E023703}">
                      <ahyp:hlinkClr xmlns:ahyp="http://schemas.microsoft.com/office/drawing/2018/hyperlinkcolor" val="tx"/>
                    </a:ext>
                  </a:extLst>
                </a:hlinkClick>
              </a:rPr>
              <a:t>https://ieeexplore.ieee.org/document/9076540</a:t>
            </a:r>
            <a:endParaRPr sz="1400" dirty="0">
              <a:latin typeface="Times New Roman"/>
              <a:ea typeface="Times New Roman"/>
              <a:cs typeface="Times New Roman"/>
              <a:sym typeface="Times New Roman"/>
            </a:endParaRPr>
          </a:p>
          <a:p>
            <a:pPr marL="457200" lvl="0" indent="-317500" algn="l" rtl="0">
              <a:lnSpc>
                <a:spcPct val="115000"/>
              </a:lnSpc>
              <a:spcBef>
                <a:spcPts val="0"/>
              </a:spcBef>
              <a:spcAft>
                <a:spcPts val="0"/>
              </a:spcAft>
              <a:buClr>
                <a:srgbClr val="4A86E8"/>
              </a:buClr>
              <a:buSzPts val="1400"/>
              <a:buFont typeface="Times New Roman"/>
              <a:buChar char="●"/>
            </a:pPr>
            <a:r>
              <a:rPr lang="en-GB" sz="1400" u="sng" dirty="0">
                <a:latin typeface="Times New Roman"/>
                <a:ea typeface="Times New Roman"/>
                <a:cs typeface="Times New Roman"/>
                <a:sym typeface="Times New Roman"/>
                <a:hlinkClick r:id="rId7">
                  <a:extLst>
                    <a:ext uri="{A12FA001-AC4F-418D-AE19-62706E023703}">
                      <ahyp:hlinkClr xmlns:ahyp="http://schemas.microsoft.com/office/drawing/2018/hyperlinkcolor" val="tx"/>
                    </a:ext>
                  </a:extLst>
                </a:hlinkClick>
              </a:rPr>
              <a:t>https://link.springer.com/article/10.1007/s42979-021-00592-x#Sec15</a:t>
            </a:r>
            <a:endParaRPr sz="1400" dirty="0">
              <a:latin typeface="Times New Roman"/>
              <a:ea typeface="Times New Roman"/>
              <a:cs typeface="Times New Roman"/>
              <a:sym typeface="Times New Roman"/>
            </a:endParaRPr>
          </a:p>
          <a:p>
            <a:pPr marL="457200" lvl="0" indent="-317500" algn="l" rtl="0">
              <a:lnSpc>
                <a:spcPct val="115000"/>
              </a:lnSpc>
              <a:spcBef>
                <a:spcPts val="0"/>
              </a:spcBef>
              <a:spcAft>
                <a:spcPts val="0"/>
              </a:spcAft>
              <a:buClr>
                <a:srgbClr val="4A86E8"/>
              </a:buClr>
              <a:buSzPts val="1400"/>
              <a:buFont typeface="Times New Roman"/>
              <a:buChar char="●"/>
            </a:pPr>
            <a:r>
              <a:rPr lang="en-GB" sz="1400" u="sng" dirty="0">
                <a:latin typeface="Times New Roman"/>
                <a:ea typeface="Times New Roman"/>
                <a:cs typeface="Times New Roman"/>
                <a:sym typeface="Times New Roman"/>
                <a:hlinkClick r:id="rId8">
                  <a:extLst>
                    <a:ext uri="{A12FA001-AC4F-418D-AE19-62706E023703}">
                      <ahyp:hlinkClr xmlns:ahyp="http://schemas.microsoft.com/office/drawing/2018/hyperlinkcolor" val="tx"/>
                    </a:ext>
                  </a:extLst>
                </a:hlinkClick>
              </a:rPr>
              <a:t>https://www.kaggle.com/code/bhsraman/predict-movie-ratings-via-machine-learning/data</a:t>
            </a:r>
            <a:endParaRPr sz="1400" dirty="0">
              <a:latin typeface="Times New Roman"/>
              <a:ea typeface="Times New Roman"/>
              <a:cs typeface="Times New Roman"/>
              <a:sym typeface="Times New Roman"/>
            </a:endParaRPr>
          </a:p>
          <a:p>
            <a:pPr marL="0" lvl="0" indent="0" algn="l" rtl="0">
              <a:spcBef>
                <a:spcPts val="1200"/>
              </a:spcBef>
              <a:spcAft>
                <a:spcPts val="1200"/>
              </a:spcAft>
              <a:buNone/>
            </a:pPr>
            <a:endParaRPr dirty="0">
              <a:latin typeface="Playfair Display Medium"/>
              <a:ea typeface="Playfair Display Medium"/>
              <a:cs typeface="Playfair Display Medium"/>
              <a:sym typeface="Playfair Display Medium"/>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90"/>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Shape 65"/>
        <p:cNvGrpSpPr/>
        <p:nvPr/>
      </p:nvGrpSpPr>
      <p:grpSpPr>
        <a:xfrm>
          <a:off x="0" y="0"/>
          <a:ext cx="0" cy="0"/>
          <a:chOff x="0" y="0"/>
          <a:chExt cx="0" cy="0"/>
        </a:xfrm>
      </p:grpSpPr>
      <p:sp>
        <p:nvSpPr>
          <p:cNvPr id="86" name="Rectangle 71">
            <a:extLst>
              <a:ext uri="{FF2B5EF4-FFF2-40B4-BE49-F238E27FC236}">
                <a16:creationId xmlns:a16="http://schemas.microsoft.com/office/drawing/2014/main" id="{17424F32-2789-4FF9-8E8A-1252284BF6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514607"/>
            <a:ext cx="9144000" cy="3079455"/>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87" name="Picture 73">
            <a:extLst>
              <a:ext uri="{FF2B5EF4-FFF2-40B4-BE49-F238E27FC236}">
                <a16:creationId xmlns:a16="http://schemas.microsoft.com/office/drawing/2014/main" id="{D708C46E-BB60-4B97-8327-D3A475C008E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4594860"/>
            <a:ext cx="9144000" cy="557212"/>
          </a:xfrm>
          <a:prstGeom prst="rect">
            <a:avLst/>
          </a:prstGeom>
        </p:spPr>
      </p:pic>
      <p:cxnSp>
        <p:nvCxnSpPr>
          <p:cNvPr id="88" name="Straight Connector 75">
            <a:extLst>
              <a:ext uri="{FF2B5EF4-FFF2-40B4-BE49-F238E27FC236}">
                <a16:creationId xmlns:a16="http://schemas.microsoft.com/office/drawing/2014/main" id="{8042755C-F24C-4D08-8E4C-E646382C363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4596309"/>
            <a:ext cx="9144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89" name="Straight Connector 77">
            <a:extLst>
              <a:ext uri="{FF2B5EF4-FFF2-40B4-BE49-F238E27FC236}">
                <a16:creationId xmlns:a16="http://schemas.microsoft.com/office/drawing/2014/main" id="{63E94A00-1A92-47F4-9E2D-E51DFF9016D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90422" y="1385316"/>
            <a:ext cx="7205641"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90" name="Rectangle 79">
            <a:extLst>
              <a:ext uri="{FF2B5EF4-FFF2-40B4-BE49-F238E27FC236}">
                <a16:creationId xmlns:a16="http://schemas.microsoft.com/office/drawing/2014/main" id="{482E7304-2AC2-4A5C-924D-A6AC3FFC5E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9143771"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1" name="Straight Connector 81">
            <a:extLst>
              <a:ext uri="{FF2B5EF4-FFF2-40B4-BE49-F238E27FC236}">
                <a16:creationId xmlns:a16="http://schemas.microsoft.com/office/drawing/2014/main" id="{D259FEF2-F6A5-442F-BA10-4E39EECD0AB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88684" y="1390315"/>
            <a:ext cx="7202455"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92" name="Rectangle 83">
            <a:extLst>
              <a:ext uri="{FF2B5EF4-FFF2-40B4-BE49-F238E27FC236}">
                <a16:creationId xmlns:a16="http://schemas.microsoft.com/office/drawing/2014/main" id="{A3C183B1-1D4B-4E3D-A02E-A426E3BFA0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514607"/>
            <a:ext cx="9144000" cy="3628893"/>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graphicFrame>
        <p:nvGraphicFramePr>
          <p:cNvPr id="93" name="Google Shape;66;p15">
            <a:extLst>
              <a:ext uri="{FF2B5EF4-FFF2-40B4-BE49-F238E27FC236}">
                <a16:creationId xmlns:a16="http://schemas.microsoft.com/office/drawing/2014/main" id="{6460EEAD-9C74-1A2D-F80A-6A91EE4C007E}"/>
              </a:ext>
            </a:extLst>
          </p:cNvPr>
          <p:cNvGraphicFramePr/>
          <p:nvPr>
            <p:extLst>
              <p:ext uri="{D42A27DB-BD31-4B8C-83A1-F6EECF244321}">
                <p14:modId xmlns:p14="http://schemas.microsoft.com/office/powerpoint/2010/main" val="2005302379"/>
              </p:ext>
            </p:extLst>
          </p:nvPr>
        </p:nvGraphicFramePr>
        <p:xfrm>
          <a:off x="1088231" y="1748622"/>
          <a:ext cx="7203281" cy="279242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Shape 70"/>
        <p:cNvGrpSpPr/>
        <p:nvPr/>
      </p:nvGrpSpPr>
      <p:grpSpPr>
        <a:xfrm>
          <a:off x="0" y="0"/>
          <a:ext cx="0" cy="0"/>
          <a:chOff x="0" y="0"/>
          <a:chExt cx="0" cy="0"/>
        </a:xfrm>
      </p:grpSpPr>
      <p:sp>
        <p:nvSpPr>
          <p:cNvPr id="78" name="Rectangle 77">
            <a:extLst>
              <a:ext uri="{FF2B5EF4-FFF2-40B4-BE49-F238E27FC236}">
                <a16:creationId xmlns:a16="http://schemas.microsoft.com/office/drawing/2014/main" id="{17424F32-2789-4FF9-8E8A-1252284BF6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514607"/>
            <a:ext cx="9144000" cy="3079455"/>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80" name="Picture 79">
            <a:extLst>
              <a:ext uri="{FF2B5EF4-FFF2-40B4-BE49-F238E27FC236}">
                <a16:creationId xmlns:a16="http://schemas.microsoft.com/office/drawing/2014/main" id="{D708C46E-BB60-4B97-8327-D3A475C008E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4594860"/>
            <a:ext cx="9144000" cy="557212"/>
          </a:xfrm>
          <a:prstGeom prst="rect">
            <a:avLst/>
          </a:prstGeom>
        </p:spPr>
      </p:pic>
      <p:cxnSp>
        <p:nvCxnSpPr>
          <p:cNvPr id="82" name="Straight Connector 81">
            <a:extLst>
              <a:ext uri="{FF2B5EF4-FFF2-40B4-BE49-F238E27FC236}">
                <a16:creationId xmlns:a16="http://schemas.microsoft.com/office/drawing/2014/main" id="{8042755C-F24C-4D08-8E4C-E646382C363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4596309"/>
            <a:ext cx="9144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63E94A00-1A92-47F4-9E2D-E51DFF9016D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90422" y="1385316"/>
            <a:ext cx="7205641"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86" name="Rectangle 85">
            <a:extLst>
              <a:ext uri="{FF2B5EF4-FFF2-40B4-BE49-F238E27FC236}">
                <a16:creationId xmlns:a16="http://schemas.microsoft.com/office/drawing/2014/main" id="{482E7304-2AC2-4A5C-924D-A6AC3FFC5E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9143771"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Google Shape;71;p16"/>
          <p:cNvSpPr txBox="1">
            <a:spLocks noGrp="1"/>
          </p:cNvSpPr>
          <p:nvPr>
            <p:ph type="title"/>
          </p:nvPr>
        </p:nvSpPr>
        <p:spPr>
          <a:xfrm>
            <a:off x="1088684" y="603389"/>
            <a:ext cx="7202456" cy="786926"/>
          </a:xfrm>
          <a:prstGeom prst="rect">
            <a:avLst/>
          </a:prstGeom>
        </p:spPr>
        <p:txBody>
          <a:bodyPr spcFirstLastPara="1" vert="horz" lIns="91440" tIns="45720" rIns="91440" bIns="45720" rtlCol="0" anchor="t" anchorCtr="0">
            <a:normAutofit/>
          </a:bodyPr>
          <a:lstStyle/>
          <a:p>
            <a:pPr marL="0" lvl="0" indent="0" defTabSz="914400">
              <a:spcBef>
                <a:spcPct val="0"/>
              </a:spcBef>
              <a:spcAft>
                <a:spcPts val="0"/>
              </a:spcAft>
              <a:buSzPts val="990"/>
            </a:pPr>
            <a:r>
              <a:rPr lang="en-US" sz="3200">
                <a:sym typeface="Oswald Medium"/>
              </a:rPr>
              <a:t>MOTIVATION</a:t>
            </a:r>
          </a:p>
        </p:txBody>
      </p:sp>
      <p:cxnSp>
        <p:nvCxnSpPr>
          <p:cNvPr id="88" name="Straight Connector 87">
            <a:extLst>
              <a:ext uri="{FF2B5EF4-FFF2-40B4-BE49-F238E27FC236}">
                <a16:creationId xmlns:a16="http://schemas.microsoft.com/office/drawing/2014/main" id="{D259FEF2-F6A5-442F-BA10-4E39EECD0AB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88684" y="1390315"/>
            <a:ext cx="7202455"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90" name="Rectangle 89">
            <a:extLst>
              <a:ext uri="{FF2B5EF4-FFF2-40B4-BE49-F238E27FC236}">
                <a16:creationId xmlns:a16="http://schemas.microsoft.com/office/drawing/2014/main" id="{A3C183B1-1D4B-4E3D-A02E-A426E3BFA0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514607"/>
            <a:ext cx="9144000" cy="3628893"/>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graphicFrame>
        <p:nvGraphicFramePr>
          <p:cNvPr id="74" name="Google Shape;72;p16">
            <a:extLst>
              <a:ext uri="{FF2B5EF4-FFF2-40B4-BE49-F238E27FC236}">
                <a16:creationId xmlns:a16="http://schemas.microsoft.com/office/drawing/2014/main" id="{B30F6B74-7D44-D86F-5FDB-426FD788FD2C}"/>
              </a:ext>
            </a:extLst>
          </p:cNvPr>
          <p:cNvGraphicFramePr/>
          <p:nvPr>
            <p:extLst>
              <p:ext uri="{D42A27DB-BD31-4B8C-83A1-F6EECF244321}">
                <p14:modId xmlns:p14="http://schemas.microsoft.com/office/powerpoint/2010/main" val="3104173175"/>
              </p:ext>
            </p:extLst>
          </p:nvPr>
        </p:nvGraphicFramePr>
        <p:xfrm>
          <a:off x="1088231" y="1748622"/>
          <a:ext cx="7203281" cy="279242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Shape 76"/>
        <p:cNvGrpSpPr/>
        <p:nvPr/>
      </p:nvGrpSpPr>
      <p:grpSpPr>
        <a:xfrm>
          <a:off x="0" y="0"/>
          <a:ext cx="0" cy="0"/>
          <a:chOff x="0" y="0"/>
          <a:chExt cx="0" cy="0"/>
        </a:xfrm>
      </p:grpSpPr>
      <p:sp>
        <p:nvSpPr>
          <p:cNvPr id="111" name="Rectangle 83">
            <a:extLst>
              <a:ext uri="{FF2B5EF4-FFF2-40B4-BE49-F238E27FC236}">
                <a16:creationId xmlns:a16="http://schemas.microsoft.com/office/drawing/2014/main" id="{1CE580D1-F917-4567-AFB4-99AA9B52AD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514607"/>
            <a:ext cx="9144000" cy="3079455"/>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12" name="Picture 85">
            <a:extLst>
              <a:ext uri="{FF2B5EF4-FFF2-40B4-BE49-F238E27FC236}">
                <a16:creationId xmlns:a16="http://schemas.microsoft.com/office/drawing/2014/main" id="{1F5620B8-A2D8-4568-B566-F0453A0D916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4594860"/>
            <a:ext cx="9144000" cy="557212"/>
          </a:xfrm>
          <a:prstGeom prst="rect">
            <a:avLst/>
          </a:prstGeom>
        </p:spPr>
      </p:pic>
      <p:cxnSp>
        <p:nvCxnSpPr>
          <p:cNvPr id="113" name="Straight Connector 87">
            <a:extLst>
              <a:ext uri="{FF2B5EF4-FFF2-40B4-BE49-F238E27FC236}">
                <a16:creationId xmlns:a16="http://schemas.microsoft.com/office/drawing/2014/main" id="{1C7D2BA4-4B7A-4596-8BCC-5CF71542389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4596309"/>
            <a:ext cx="9144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114" name="Straight Connector 89">
            <a:extLst>
              <a:ext uri="{FF2B5EF4-FFF2-40B4-BE49-F238E27FC236}">
                <a16:creationId xmlns:a16="http://schemas.microsoft.com/office/drawing/2014/main" id="{C9D4B225-18E9-4C5B-94D8-2ABE6D161E4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90422" y="1385316"/>
            <a:ext cx="7205641"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115" name="Rectangle 91">
            <a:extLst>
              <a:ext uri="{FF2B5EF4-FFF2-40B4-BE49-F238E27FC236}">
                <a16:creationId xmlns:a16="http://schemas.microsoft.com/office/drawing/2014/main" id="{7BEFDA1A-2A01-4C29-A5D0-AE6F050D07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9143771"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6" name="Picture 79" descr="Programming data on computer monitor">
            <a:extLst>
              <a:ext uri="{FF2B5EF4-FFF2-40B4-BE49-F238E27FC236}">
                <a16:creationId xmlns:a16="http://schemas.microsoft.com/office/drawing/2014/main" id="{1ECB7DBD-6DDE-FD92-8621-AC556AE5E318}"/>
              </a:ext>
            </a:extLst>
          </p:cNvPr>
          <p:cNvPicPr>
            <a:picLocks noChangeAspect="1"/>
          </p:cNvPicPr>
          <p:nvPr/>
        </p:nvPicPr>
        <p:blipFill rotWithShape="1">
          <a:blip r:embed="rId4">
            <a:duotone>
              <a:schemeClr val="bg2">
                <a:shade val="45000"/>
                <a:satMod val="135000"/>
              </a:schemeClr>
              <a:prstClr val="white"/>
            </a:duotone>
            <a:alphaModFix amt="50000"/>
          </a:blip>
          <a:srcRect t="12053" r="-2" b="3674"/>
          <a:stretch/>
        </p:blipFill>
        <p:spPr>
          <a:xfrm>
            <a:off x="228" y="10"/>
            <a:ext cx="9143772" cy="5143490"/>
          </a:xfrm>
          <a:prstGeom prst="rect">
            <a:avLst/>
          </a:prstGeom>
        </p:spPr>
      </p:pic>
      <p:cxnSp>
        <p:nvCxnSpPr>
          <p:cNvPr id="117" name="Straight Connector 93">
            <a:extLst>
              <a:ext uri="{FF2B5EF4-FFF2-40B4-BE49-F238E27FC236}">
                <a16:creationId xmlns:a16="http://schemas.microsoft.com/office/drawing/2014/main" id="{17FD20E5-30AF-47B9-9256-2E8E904CBBC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90422" y="1385316"/>
            <a:ext cx="7205642"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77" name="Google Shape;77;p17"/>
          <p:cNvSpPr txBox="1">
            <a:spLocks noGrp="1"/>
          </p:cNvSpPr>
          <p:nvPr>
            <p:ph type="title"/>
          </p:nvPr>
        </p:nvSpPr>
        <p:spPr>
          <a:xfrm>
            <a:off x="1088684" y="603389"/>
            <a:ext cx="7202456" cy="786926"/>
          </a:xfrm>
          <a:prstGeom prst="rect">
            <a:avLst/>
          </a:prstGeom>
        </p:spPr>
        <p:txBody>
          <a:bodyPr spcFirstLastPara="1" vert="horz" lIns="91440" tIns="45720" rIns="91440" bIns="45720" rtlCol="0" anchor="t" anchorCtr="0">
            <a:normAutofit/>
          </a:bodyPr>
          <a:lstStyle/>
          <a:p>
            <a:pPr marL="0" lvl="0" indent="0" defTabSz="914400">
              <a:spcBef>
                <a:spcPct val="0"/>
              </a:spcBef>
              <a:spcAft>
                <a:spcPts val="0"/>
              </a:spcAft>
            </a:pPr>
            <a:r>
              <a:rPr lang="en-US" sz="3200">
                <a:sym typeface="Oswald Medium"/>
              </a:rPr>
              <a:t>DESCRIPTION OF THE DATASET</a:t>
            </a:r>
          </a:p>
        </p:txBody>
      </p:sp>
      <p:sp>
        <p:nvSpPr>
          <p:cNvPr id="118" name="Rectangle 95">
            <a:extLst>
              <a:ext uri="{FF2B5EF4-FFF2-40B4-BE49-F238E27FC236}">
                <a16:creationId xmlns:a16="http://schemas.microsoft.com/office/drawing/2014/main" id="{279D3810-B86F-4009-84EC-DE0FEABD6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514607"/>
            <a:ext cx="9144000" cy="3079455"/>
          </a:xfrm>
          <a:prstGeom prst="rect">
            <a:avLst/>
          </a:prstGeom>
          <a:gradFill flip="none" rotWithShape="1">
            <a:gsLst>
              <a:gs pos="0">
                <a:schemeClr val="bg2">
                  <a:alpha val="0"/>
                </a:schemeClr>
              </a:gs>
              <a:gs pos="100000">
                <a:schemeClr val="bg2">
                  <a:alpha val="80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Google Shape;78;p17"/>
          <p:cNvSpPr txBox="1">
            <a:spLocks noGrp="1"/>
          </p:cNvSpPr>
          <p:nvPr>
            <p:ph type="body" idx="1"/>
          </p:nvPr>
        </p:nvSpPr>
        <p:spPr>
          <a:xfrm>
            <a:off x="1088684" y="1511799"/>
            <a:ext cx="7202456" cy="2587959"/>
          </a:xfrm>
          <a:prstGeom prst="rect">
            <a:avLst/>
          </a:prstGeom>
        </p:spPr>
        <p:txBody>
          <a:bodyPr spcFirstLastPara="1" vert="horz" lIns="91440" tIns="45720" rIns="91440" bIns="45720" rtlCol="0" anchor="t" anchorCtr="0">
            <a:normAutofit/>
          </a:bodyPr>
          <a:lstStyle/>
          <a:p>
            <a:pPr marL="457200" lvl="0" indent="-228600" defTabSz="914400">
              <a:lnSpc>
                <a:spcPct val="110000"/>
              </a:lnSpc>
              <a:spcBef>
                <a:spcPts val="0"/>
              </a:spcBef>
              <a:spcAft>
                <a:spcPts val="600"/>
              </a:spcAft>
              <a:buSzPct val="100000"/>
              <a:buFont typeface="Arial" panose="020B0604020202020204" pitchFamily="34" charset="0"/>
              <a:buChar char="•"/>
            </a:pPr>
            <a:r>
              <a:rPr lang="en-US" dirty="0">
                <a:sym typeface="Playfair Display Medium"/>
              </a:rPr>
              <a:t>The link of our dataset is:</a:t>
            </a:r>
          </a:p>
          <a:p>
            <a:pPr marL="457200" lvl="0" indent="-228600" defTabSz="914400">
              <a:lnSpc>
                <a:spcPct val="110000"/>
              </a:lnSpc>
              <a:spcBef>
                <a:spcPts val="0"/>
              </a:spcBef>
              <a:spcAft>
                <a:spcPts val="600"/>
              </a:spcAft>
              <a:buSzPct val="100000"/>
              <a:buFont typeface="Arial" panose="020B0604020202020204" pitchFamily="34" charset="0"/>
              <a:buChar char="•"/>
            </a:pPr>
            <a:r>
              <a:rPr lang="en-US" u="sng" dirty="0">
                <a:sym typeface="Playfair Display Medium"/>
                <a:hlinkClick r:id="rId5">
                  <a:extLst>
                    <a:ext uri="{A12FA001-AC4F-418D-AE19-62706E023703}">
                      <ahyp:hlinkClr xmlns:ahyp="http://schemas.microsoft.com/office/drawing/2018/hyperlinkcolor" val="tx"/>
                    </a:ext>
                  </a:extLst>
                </a:hlinkClick>
              </a:rPr>
              <a:t>https://www.kaggle.com/datasets/akshaypawar7/millions-of-movies</a:t>
            </a:r>
            <a:endParaRPr lang="en-US" dirty="0">
              <a:sym typeface="Playfair Display Medium"/>
            </a:endParaRPr>
          </a:p>
          <a:p>
            <a:pPr marL="457200" lvl="0" indent="-228600" defTabSz="914400">
              <a:lnSpc>
                <a:spcPct val="110000"/>
              </a:lnSpc>
              <a:spcBef>
                <a:spcPts val="0"/>
              </a:spcBef>
              <a:spcAft>
                <a:spcPts val="600"/>
              </a:spcAft>
              <a:buSzPct val="100000"/>
              <a:buFont typeface="Arial" panose="020B0604020202020204" pitchFamily="34" charset="0"/>
              <a:buChar char="•"/>
            </a:pPr>
            <a:endParaRPr lang="en-US" dirty="0">
              <a:sym typeface="Playfair Display Medium"/>
            </a:endParaRPr>
          </a:p>
          <a:p>
            <a:pPr marL="457200" lvl="0" indent="-228600" defTabSz="914400">
              <a:lnSpc>
                <a:spcPct val="110000"/>
              </a:lnSpc>
              <a:spcBef>
                <a:spcPts val="0"/>
              </a:spcBef>
              <a:spcAft>
                <a:spcPts val="600"/>
              </a:spcAft>
              <a:buSzPct val="100000"/>
              <a:buFont typeface="Arial" panose="020B0604020202020204" pitchFamily="34" charset="0"/>
              <a:buChar char="•"/>
            </a:pPr>
            <a:r>
              <a:rPr lang="en-US" dirty="0">
                <a:sym typeface="Playfair Display Medium"/>
              </a:rPr>
              <a:t>Dataset has been collected from an updated dataset file which consists of metadata for more than 700,000 movies listed in the IMDB dataset. The dataset is updated daily to ensure the updated movies are in the dataset.</a:t>
            </a:r>
          </a:p>
          <a:p>
            <a:pPr marL="0" lvl="0" indent="-228600" defTabSz="914400">
              <a:lnSpc>
                <a:spcPct val="110000"/>
              </a:lnSpc>
              <a:spcBef>
                <a:spcPts val="0"/>
              </a:spcBef>
              <a:spcAft>
                <a:spcPts val="600"/>
              </a:spcAft>
              <a:buSzPct val="100000"/>
              <a:buFont typeface="Arial" panose="020B0604020202020204" pitchFamily="34" charset="0"/>
              <a:buChar char="•"/>
            </a:pPr>
            <a:endParaRPr lang="en-US" dirty="0">
              <a:sym typeface="Playfair Display Medium"/>
            </a:endParaRPr>
          </a:p>
          <a:p>
            <a:pPr marL="457200" lvl="0" indent="-228600" defTabSz="914400">
              <a:lnSpc>
                <a:spcPct val="110000"/>
              </a:lnSpc>
              <a:spcBef>
                <a:spcPts val="0"/>
              </a:spcBef>
              <a:spcAft>
                <a:spcPts val="600"/>
              </a:spcAft>
              <a:buSzPct val="100000"/>
              <a:buFont typeface="Arial" panose="020B0604020202020204" pitchFamily="34" charset="0"/>
              <a:buChar char="•"/>
            </a:pPr>
            <a:r>
              <a:rPr lang="en-US" dirty="0">
                <a:sym typeface="Playfair Display Medium"/>
              </a:rPr>
              <a:t>Ratings are on the scale of 1 to 10.</a:t>
            </a:r>
          </a:p>
        </p:txBody>
      </p:sp>
      <p:pic>
        <p:nvPicPr>
          <p:cNvPr id="98" name="Picture 97">
            <a:extLst>
              <a:ext uri="{FF2B5EF4-FFF2-40B4-BE49-F238E27FC236}">
                <a16:creationId xmlns:a16="http://schemas.microsoft.com/office/drawing/2014/main" id="{C33612A4-0B77-4479-B2AA-F178599550A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4594860"/>
            <a:ext cx="9144000" cy="557212"/>
          </a:xfrm>
          <a:prstGeom prst="rect">
            <a:avLst/>
          </a:prstGeom>
        </p:spPr>
      </p:pic>
      <p:cxnSp>
        <p:nvCxnSpPr>
          <p:cNvPr id="100" name="Straight Connector 99">
            <a:extLst>
              <a:ext uri="{FF2B5EF4-FFF2-40B4-BE49-F238E27FC236}">
                <a16:creationId xmlns:a16="http://schemas.microsoft.com/office/drawing/2014/main" id="{078A367A-3E83-4B48-A0F7-43FBE33328F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4596309"/>
            <a:ext cx="9144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Shape 82"/>
        <p:cNvGrpSpPr/>
        <p:nvPr/>
      </p:nvGrpSpPr>
      <p:grpSpPr>
        <a:xfrm>
          <a:off x="0" y="0"/>
          <a:ext cx="0" cy="0"/>
          <a:chOff x="0" y="0"/>
          <a:chExt cx="0" cy="0"/>
        </a:xfrm>
      </p:grpSpPr>
      <p:sp>
        <p:nvSpPr>
          <p:cNvPr id="86" name="Rectangle 88">
            <a:extLst>
              <a:ext uri="{FF2B5EF4-FFF2-40B4-BE49-F238E27FC236}">
                <a16:creationId xmlns:a16="http://schemas.microsoft.com/office/drawing/2014/main" id="{0CABCAE3-64FC-4149-819F-2C18128241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514607"/>
            <a:ext cx="9144000" cy="3079455"/>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87" name="Picture 90">
            <a:extLst>
              <a:ext uri="{FF2B5EF4-FFF2-40B4-BE49-F238E27FC236}">
                <a16:creationId xmlns:a16="http://schemas.microsoft.com/office/drawing/2014/main" id="{012FDCFE-9AD2-4D8A-8CBF-B3AA37EBF6D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4594860"/>
            <a:ext cx="9144000" cy="557212"/>
          </a:xfrm>
          <a:prstGeom prst="rect">
            <a:avLst/>
          </a:prstGeom>
        </p:spPr>
      </p:pic>
      <p:cxnSp>
        <p:nvCxnSpPr>
          <p:cNvPr id="88" name="Straight Connector 92">
            <a:extLst>
              <a:ext uri="{FF2B5EF4-FFF2-40B4-BE49-F238E27FC236}">
                <a16:creationId xmlns:a16="http://schemas.microsoft.com/office/drawing/2014/main" id="{FBD463FC-4CA8-4FF4-85A3-AF9F4B98D21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4596309"/>
            <a:ext cx="9144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90" name="Straight Connector 94">
            <a:extLst>
              <a:ext uri="{FF2B5EF4-FFF2-40B4-BE49-F238E27FC236}">
                <a16:creationId xmlns:a16="http://schemas.microsoft.com/office/drawing/2014/main" id="{A56012FD-74A8-4C91-B318-435CF2B719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90422" y="1385316"/>
            <a:ext cx="7205641"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83" name="Google Shape;83;p18"/>
          <p:cNvSpPr txBox="1">
            <a:spLocks noGrp="1"/>
          </p:cNvSpPr>
          <p:nvPr>
            <p:ph type="body" idx="4294967295"/>
          </p:nvPr>
        </p:nvSpPr>
        <p:spPr>
          <a:xfrm>
            <a:off x="1088684" y="1511800"/>
            <a:ext cx="6834028" cy="2587960"/>
          </a:xfrm>
          <a:prstGeom prst="rect">
            <a:avLst/>
          </a:prstGeom>
        </p:spPr>
        <p:txBody>
          <a:bodyPr spcFirstLastPara="1" vert="horz" lIns="91440" tIns="45720" rIns="91440" bIns="45720" rtlCol="0" anchor="t" anchorCtr="0">
            <a:normAutofit/>
          </a:bodyPr>
          <a:lstStyle/>
          <a:p>
            <a:pPr marL="457200" lvl="0" indent="-228600" defTabSz="914400">
              <a:lnSpc>
                <a:spcPct val="110000"/>
              </a:lnSpc>
              <a:spcBef>
                <a:spcPts val="0"/>
              </a:spcBef>
              <a:spcAft>
                <a:spcPts val="600"/>
              </a:spcAft>
            </a:pPr>
            <a:r>
              <a:rPr lang="en-US" sz="1300" dirty="0">
                <a:sym typeface="Playfair Display Medium"/>
              </a:rPr>
              <a:t>Certain data points include cast, crew, plot keywords, budget, revenue, posters, release dates, languages, production companies, countries, IMDB vote counts and vote averages, reviews, recommendations. </a:t>
            </a:r>
          </a:p>
          <a:p>
            <a:pPr marL="457200" lvl="0" indent="-228600" defTabSz="914400">
              <a:lnSpc>
                <a:spcPct val="110000"/>
              </a:lnSpc>
              <a:spcBef>
                <a:spcPts val="0"/>
              </a:spcBef>
              <a:spcAft>
                <a:spcPts val="600"/>
              </a:spcAft>
            </a:pPr>
            <a:endParaRPr lang="en-US" sz="1300" dirty="0">
              <a:sym typeface="Playfair Display Medium"/>
            </a:endParaRPr>
          </a:p>
          <a:p>
            <a:pPr marL="457200" lvl="0" indent="-228600" defTabSz="914400">
              <a:lnSpc>
                <a:spcPct val="110000"/>
              </a:lnSpc>
              <a:spcBef>
                <a:spcPts val="0"/>
              </a:spcBef>
              <a:spcAft>
                <a:spcPts val="600"/>
              </a:spcAft>
            </a:pPr>
            <a:r>
              <a:rPr lang="en-US" sz="1300" dirty="0">
                <a:sym typeface="Playfair Display Medium"/>
              </a:rPr>
              <a:t>IMDB vote counts and vote averages, reviews, recommendations, are included.</a:t>
            </a:r>
          </a:p>
        </p:txBody>
      </p:sp>
      <p:pic>
        <p:nvPicPr>
          <p:cNvPr id="84" name="Google Shape;84;p18" descr="Text&#10;&#10;Description automatically generated with medium confidence"/>
          <p:cNvPicPr preferRelativeResize="0"/>
          <p:nvPr/>
        </p:nvPicPr>
        <p:blipFill>
          <a:blip r:embed="rId4"/>
          <a:stretch>
            <a:fillRect/>
          </a:stretch>
        </p:blipFill>
        <p:spPr>
          <a:xfrm>
            <a:off x="615950" y="120661"/>
            <a:ext cx="8035713" cy="1129016"/>
          </a:xfrm>
          <a:prstGeom prst="rect">
            <a:avLst/>
          </a:prstGeom>
          <a:noFill/>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B121FD3-963C-46F6-5BE0-8AD27C0D1F54}"/>
              </a:ext>
            </a:extLst>
          </p:cNvPr>
          <p:cNvPicPr>
            <a:picLocks noChangeAspect="1"/>
          </p:cNvPicPr>
          <p:nvPr/>
        </p:nvPicPr>
        <p:blipFill>
          <a:blip r:embed="rId2"/>
          <a:stretch>
            <a:fillRect/>
          </a:stretch>
        </p:blipFill>
        <p:spPr>
          <a:xfrm>
            <a:off x="411891" y="216367"/>
            <a:ext cx="3797495" cy="3988005"/>
          </a:xfrm>
          <a:prstGeom prst="rect">
            <a:avLst/>
          </a:prstGeom>
        </p:spPr>
      </p:pic>
    </p:spTree>
    <p:extLst>
      <p:ext uri="{BB962C8B-B14F-4D97-AF65-F5344CB8AC3E}">
        <p14:creationId xmlns:p14="http://schemas.microsoft.com/office/powerpoint/2010/main" val="6310277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Shape 88"/>
        <p:cNvGrpSpPr/>
        <p:nvPr/>
      </p:nvGrpSpPr>
      <p:grpSpPr>
        <a:xfrm>
          <a:off x="0" y="0"/>
          <a:ext cx="0" cy="0"/>
          <a:chOff x="0" y="0"/>
          <a:chExt cx="0" cy="0"/>
        </a:xfrm>
      </p:grpSpPr>
      <p:sp>
        <p:nvSpPr>
          <p:cNvPr id="136" name="Rectangle 106">
            <a:extLst>
              <a:ext uri="{FF2B5EF4-FFF2-40B4-BE49-F238E27FC236}">
                <a16:creationId xmlns:a16="http://schemas.microsoft.com/office/drawing/2014/main" id="{0CABCAE3-64FC-4149-819F-2C18128241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514607"/>
            <a:ext cx="9144000" cy="3079455"/>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37" name="Picture 108">
            <a:extLst>
              <a:ext uri="{FF2B5EF4-FFF2-40B4-BE49-F238E27FC236}">
                <a16:creationId xmlns:a16="http://schemas.microsoft.com/office/drawing/2014/main" id="{012FDCFE-9AD2-4D8A-8CBF-B3AA37EBF6D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4594860"/>
            <a:ext cx="9144000" cy="557212"/>
          </a:xfrm>
          <a:prstGeom prst="rect">
            <a:avLst/>
          </a:prstGeom>
        </p:spPr>
      </p:pic>
      <p:cxnSp>
        <p:nvCxnSpPr>
          <p:cNvPr id="138" name="Straight Connector 110">
            <a:extLst>
              <a:ext uri="{FF2B5EF4-FFF2-40B4-BE49-F238E27FC236}">
                <a16:creationId xmlns:a16="http://schemas.microsoft.com/office/drawing/2014/main" id="{FBD463FC-4CA8-4FF4-85A3-AF9F4B98D21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4596309"/>
            <a:ext cx="9144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12">
            <a:extLst>
              <a:ext uri="{FF2B5EF4-FFF2-40B4-BE49-F238E27FC236}">
                <a16:creationId xmlns:a16="http://schemas.microsoft.com/office/drawing/2014/main" id="{A56012FD-74A8-4C91-B318-435CF2B719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90422" y="1385316"/>
            <a:ext cx="7205641"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140" name="Rectangle 114">
            <a:extLst>
              <a:ext uri="{FF2B5EF4-FFF2-40B4-BE49-F238E27FC236}">
                <a16:creationId xmlns:a16="http://schemas.microsoft.com/office/drawing/2014/main" id="{35C3D674-3D59-4E93-80CA-0C0A9095E8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9143771"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1" name="Straight Connector 116">
            <a:extLst>
              <a:ext uri="{FF2B5EF4-FFF2-40B4-BE49-F238E27FC236}">
                <a16:creationId xmlns:a16="http://schemas.microsoft.com/office/drawing/2014/main" id="{C884B8F8-FDC9-498B-9960-5D7260AFCB0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90422" y="1385316"/>
            <a:ext cx="3133029"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89" name="Google Shape;89;p19"/>
          <p:cNvSpPr txBox="1">
            <a:spLocks noGrp="1"/>
          </p:cNvSpPr>
          <p:nvPr>
            <p:ph type="title"/>
          </p:nvPr>
        </p:nvSpPr>
        <p:spPr>
          <a:xfrm>
            <a:off x="1088685" y="603390"/>
            <a:ext cx="3132383" cy="786926"/>
          </a:xfrm>
          <a:prstGeom prst="rect">
            <a:avLst/>
          </a:prstGeom>
        </p:spPr>
        <p:txBody>
          <a:bodyPr spcFirstLastPara="1" vert="horz" lIns="91440" tIns="45720" rIns="91440" bIns="45720" rtlCol="0" anchor="t" anchorCtr="0">
            <a:normAutofit/>
          </a:bodyPr>
          <a:lstStyle/>
          <a:p>
            <a:pPr marL="0" lvl="0" indent="0" defTabSz="914400">
              <a:spcBef>
                <a:spcPct val="0"/>
              </a:spcBef>
              <a:spcAft>
                <a:spcPts val="0"/>
              </a:spcAft>
            </a:pPr>
            <a:r>
              <a:rPr lang="en-US" sz="3000">
                <a:sym typeface="Oswald Medium"/>
              </a:rPr>
              <a:t>DATA CLEANING</a:t>
            </a:r>
          </a:p>
        </p:txBody>
      </p:sp>
      <p:sp>
        <p:nvSpPr>
          <p:cNvPr id="142" name="Rectangle 118">
            <a:extLst>
              <a:ext uri="{FF2B5EF4-FFF2-40B4-BE49-F238E27FC236}">
                <a16:creationId xmlns:a16="http://schemas.microsoft.com/office/drawing/2014/main" id="{EF2A81E1-BCBE-426B-8C09-33274E6940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514607"/>
            <a:ext cx="9144000" cy="3079455"/>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90" name="Google Shape;90;p19"/>
          <p:cNvSpPr txBox="1">
            <a:spLocks noGrp="1"/>
          </p:cNvSpPr>
          <p:nvPr>
            <p:ph type="body" idx="1"/>
          </p:nvPr>
        </p:nvSpPr>
        <p:spPr>
          <a:xfrm>
            <a:off x="1088685" y="1511799"/>
            <a:ext cx="3129159" cy="2587959"/>
          </a:xfrm>
          <a:prstGeom prst="rect">
            <a:avLst/>
          </a:prstGeom>
        </p:spPr>
        <p:txBody>
          <a:bodyPr spcFirstLastPara="1" vert="horz" lIns="91440" tIns="45720" rIns="91440" bIns="45720" rtlCol="0" anchor="t" anchorCtr="0">
            <a:normAutofit/>
          </a:bodyPr>
          <a:lstStyle/>
          <a:p>
            <a:pPr marL="457200" lvl="0" indent="-228600" defTabSz="914400">
              <a:lnSpc>
                <a:spcPct val="110000"/>
              </a:lnSpc>
              <a:spcBef>
                <a:spcPts val="0"/>
              </a:spcBef>
              <a:spcAft>
                <a:spcPts val="0"/>
              </a:spcAft>
              <a:buSzPct val="100000"/>
              <a:buFont typeface="Arial" panose="020B0604020202020204" pitchFamily="34" charset="0"/>
              <a:buChar char="•"/>
            </a:pPr>
            <a:r>
              <a:rPr lang="en-US" sz="1200">
                <a:sym typeface="Playfair Display Medium"/>
              </a:rPr>
              <a:t>We have dropped columns, like poster_path, Backdrop_path, recommendations, that aren’t relevant to or updated for new movies using pandas’ .drop() function.</a:t>
            </a:r>
          </a:p>
          <a:p>
            <a:pPr marL="0" lvl="0" indent="-228600" defTabSz="914400">
              <a:lnSpc>
                <a:spcPct val="110000"/>
              </a:lnSpc>
              <a:spcBef>
                <a:spcPts val="1200"/>
              </a:spcBef>
              <a:spcAft>
                <a:spcPts val="0"/>
              </a:spcAft>
              <a:buSzPct val="100000"/>
              <a:buFont typeface="Arial" panose="020B0604020202020204" pitchFamily="34" charset="0"/>
              <a:buChar char="•"/>
            </a:pPr>
            <a:endParaRPr lang="en-US" sz="1200">
              <a:sym typeface="Playfair Display Medium"/>
            </a:endParaRPr>
          </a:p>
          <a:p>
            <a:pPr marL="457200" lvl="0" indent="-228600" defTabSz="914400">
              <a:lnSpc>
                <a:spcPct val="110000"/>
              </a:lnSpc>
              <a:spcBef>
                <a:spcPts val="1200"/>
              </a:spcBef>
              <a:spcAft>
                <a:spcPts val="0"/>
              </a:spcAft>
              <a:buSzPct val="100000"/>
              <a:buFont typeface="Arial" panose="020B0604020202020204" pitchFamily="34" charset="0"/>
              <a:buChar char="•"/>
            </a:pPr>
            <a:r>
              <a:rPr lang="en-US" sz="1200">
                <a:sym typeface="Playfair Display Medium"/>
              </a:rPr>
              <a:t>Categorical data, dropna, drop columns and removing duplicate function is used for clearing the unwanted data and focusing on target data.</a:t>
            </a:r>
            <a:endParaRPr lang="en-US" sz="1200" dirty="0">
              <a:sym typeface="Playfair Display Medium"/>
            </a:endParaRPr>
          </a:p>
        </p:txBody>
      </p:sp>
      <p:pic>
        <p:nvPicPr>
          <p:cNvPr id="3" name="Picture 2">
            <a:extLst>
              <a:ext uri="{FF2B5EF4-FFF2-40B4-BE49-F238E27FC236}">
                <a16:creationId xmlns:a16="http://schemas.microsoft.com/office/drawing/2014/main" id="{CE061FD5-2F12-97F0-26EB-F73A4ECAEEEB}"/>
              </a:ext>
            </a:extLst>
          </p:cNvPr>
          <p:cNvPicPr>
            <a:picLocks noChangeAspect="1"/>
          </p:cNvPicPr>
          <p:nvPr/>
        </p:nvPicPr>
        <p:blipFill>
          <a:blip r:embed="rId4"/>
          <a:stretch>
            <a:fillRect/>
          </a:stretch>
        </p:blipFill>
        <p:spPr>
          <a:xfrm>
            <a:off x="4773920" y="323203"/>
            <a:ext cx="3067373" cy="3970710"/>
          </a:xfrm>
          <a:prstGeom prst="rect">
            <a:avLst/>
          </a:prstGeom>
        </p:spPr>
      </p:pic>
      <p:pic>
        <p:nvPicPr>
          <p:cNvPr id="143" name="Picture 120">
            <a:extLst>
              <a:ext uri="{FF2B5EF4-FFF2-40B4-BE49-F238E27FC236}">
                <a16:creationId xmlns:a16="http://schemas.microsoft.com/office/drawing/2014/main" id="{39D1DDD4-5BB3-45BA-B9B3-06B62299AD7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4594860"/>
            <a:ext cx="9144000" cy="557212"/>
          </a:xfrm>
          <a:prstGeom prst="rect">
            <a:avLst/>
          </a:prstGeom>
        </p:spPr>
      </p:pic>
      <p:cxnSp>
        <p:nvCxnSpPr>
          <p:cNvPr id="144" name="Straight Connector 122">
            <a:extLst>
              <a:ext uri="{FF2B5EF4-FFF2-40B4-BE49-F238E27FC236}">
                <a16:creationId xmlns:a16="http://schemas.microsoft.com/office/drawing/2014/main" id="{A24DAE64-2302-42EA-8239-F2F0775CA5A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4596309"/>
            <a:ext cx="9144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descr="Graphical user interface, text, application, email&#10;&#10;Description automatically generated">
            <a:extLst>
              <a:ext uri="{FF2B5EF4-FFF2-40B4-BE49-F238E27FC236}">
                <a16:creationId xmlns:a16="http://schemas.microsoft.com/office/drawing/2014/main" id="{1F91248A-06CF-F008-A096-5F75CE7B05A3}"/>
              </a:ext>
            </a:extLst>
          </p:cNvPr>
          <p:cNvPicPr>
            <a:picLocks noChangeAspect="1"/>
          </p:cNvPicPr>
          <p:nvPr/>
        </p:nvPicPr>
        <p:blipFill>
          <a:blip r:embed="rId2"/>
          <a:stretch>
            <a:fillRect/>
          </a:stretch>
        </p:blipFill>
        <p:spPr>
          <a:xfrm>
            <a:off x="69071" y="1346569"/>
            <a:ext cx="4995502" cy="2685081"/>
          </a:xfrm>
          <a:prstGeom prst="rect">
            <a:avLst/>
          </a:prstGeom>
        </p:spPr>
      </p:pic>
      <p:pic>
        <p:nvPicPr>
          <p:cNvPr id="5" name="Picture 4" descr="Graphical user interface, text, application, email&#10;&#10;Description automatically generated">
            <a:extLst>
              <a:ext uri="{FF2B5EF4-FFF2-40B4-BE49-F238E27FC236}">
                <a16:creationId xmlns:a16="http://schemas.microsoft.com/office/drawing/2014/main" id="{94F5746A-5038-9208-E42E-CE8A3EC88244}"/>
              </a:ext>
            </a:extLst>
          </p:cNvPr>
          <p:cNvPicPr>
            <a:picLocks noChangeAspect="1"/>
          </p:cNvPicPr>
          <p:nvPr/>
        </p:nvPicPr>
        <p:blipFill>
          <a:blip r:embed="rId3"/>
          <a:stretch>
            <a:fillRect/>
          </a:stretch>
        </p:blipFill>
        <p:spPr>
          <a:xfrm>
            <a:off x="5087743" y="585810"/>
            <a:ext cx="3949859" cy="2103300"/>
          </a:xfrm>
          <a:prstGeom prst="rect">
            <a:avLst/>
          </a:prstGeom>
        </p:spPr>
      </p:pic>
      <p:pic>
        <p:nvPicPr>
          <p:cNvPr id="12" name="Google Shape;96;p20" descr="Text&#10;&#10;Description automatically generated with medium confidence">
            <a:extLst>
              <a:ext uri="{FF2B5EF4-FFF2-40B4-BE49-F238E27FC236}">
                <a16:creationId xmlns:a16="http://schemas.microsoft.com/office/drawing/2014/main" id="{4309587D-704C-1D1C-7180-E09CADB030D4}"/>
              </a:ext>
            </a:extLst>
          </p:cNvPr>
          <p:cNvPicPr preferRelativeResize="0"/>
          <p:nvPr/>
        </p:nvPicPr>
        <p:blipFill rotWithShape="1">
          <a:blip r:embed="rId4"/>
          <a:srcRect l="11054"/>
          <a:stretch/>
        </p:blipFill>
        <p:spPr>
          <a:xfrm>
            <a:off x="139700" y="380345"/>
            <a:ext cx="4854244" cy="777947"/>
          </a:xfrm>
          <a:prstGeom prst="rect">
            <a:avLst/>
          </a:prstGeom>
          <a:noFill/>
        </p:spPr>
      </p:pic>
    </p:spTree>
    <p:extLst>
      <p:ext uri="{BB962C8B-B14F-4D97-AF65-F5344CB8AC3E}">
        <p14:creationId xmlns:p14="http://schemas.microsoft.com/office/powerpoint/2010/main" val="1054377548"/>
      </p:ext>
    </p:extLst>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Gallery</Template>
  <TotalTime>1247</TotalTime>
  <Words>993</Words>
  <Application>Microsoft Office PowerPoint</Application>
  <PresentationFormat>On-screen Show (16:9)</PresentationFormat>
  <Paragraphs>71</Paragraphs>
  <Slides>24</Slides>
  <Notes>22</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24</vt:i4>
      </vt:variant>
    </vt:vector>
  </HeadingPairs>
  <TitlesOfParts>
    <vt:vector size="32" baseType="lpstr">
      <vt:lpstr>Times New Roman</vt:lpstr>
      <vt:lpstr>Playfair Display Medium</vt:lpstr>
      <vt:lpstr>Arial</vt:lpstr>
      <vt:lpstr>Calibri Light</vt:lpstr>
      <vt:lpstr>Gill Sans MT</vt:lpstr>
      <vt:lpstr>Calibri</vt:lpstr>
      <vt:lpstr>Gallery</vt:lpstr>
      <vt:lpstr>Office Theme</vt:lpstr>
      <vt:lpstr>PREDICTION OF MOVIE RATINGS </vt:lpstr>
      <vt:lpstr>INTRODUCTION</vt:lpstr>
      <vt:lpstr>PowerPoint Presentation</vt:lpstr>
      <vt:lpstr>MOTIVATION</vt:lpstr>
      <vt:lpstr>DESCRIPTION OF THE DATASET</vt:lpstr>
      <vt:lpstr>PowerPoint Presentation</vt:lpstr>
      <vt:lpstr>PowerPoint Presentation</vt:lpstr>
      <vt:lpstr>DATA CLEANING</vt:lpstr>
      <vt:lpstr>PowerPoint Presentation</vt:lpstr>
      <vt:lpstr>PowerPoint Presentation</vt:lpstr>
      <vt:lpstr>PowerPoint Presentation</vt:lpstr>
      <vt:lpstr>DATA VISUALIZATION</vt:lpstr>
      <vt:lpstr>PowerPoint Presentation</vt:lpstr>
      <vt:lpstr>PowerPoint Presentation</vt:lpstr>
      <vt:lpstr>FEATURE SCALING</vt:lpstr>
      <vt:lpstr>METHODOLOGY USED</vt:lpstr>
      <vt:lpstr>MODELS AND THEIR ACCURACY</vt:lpstr>
      <vt:lpstr>PowerPoint Presentation</vt:lpstr>
      <vt:lpstr>PowerPoint Presentation</vt:lpstr>
      <vt:lpstr>PowerPoint Presentation</vt:lpstr>
      <vt:lpstr>RESULTS</vt:lpstr>
      <vt:lpstr>CONCLUSION</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PREDICTION OF MOVIE RATINGS </dc:title>
  <cp:lastModifiedBy>Divya Ravindrakumar Dubey</cp:lastModifiedBy>
  <cp:revision>8</cp:revision>
  <dcterms:modified xsi:type="dcterms:W3CDTF">2022-12-09T20:52:18Z</dcterms:modified>
</cp:coreProperties>
</file>